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8" r:id="rId2"/>
    <p:sldId id="291" r:id="rId3"/>
    <p:sldId id="278" r:id="rId4"/>
    <p:sldId id="303" r:id="rId5"/>
    <p:sldId id="293" r:id="rId6"/>
    <p:sldId id="292" r:id="rId7"/>
    <p:sldId id="295" r:id="rId8"/>
    <p:sldId id="304" r:id="rId9"/>
    <p:sldId id="302" r:id="rId10"/>
    <p:sldId id="297" r:id="rId11"/>
    <p:sldId id="298" r:id="rId12"/>
    <p:sldId id="300" r:id="rId13"/>
    <p:sldId id="299" r:id="rId14"/>
    <p:sldId id="301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18E"/>
    <a:srgbClr val="A3CB99"/>
    <a:srgbClr val="4D89D8"/>
    <a:srgbClr val="FF5C64"/>
    <a:srgbClr val="1271E5"/>
    <a:srgbClr val="FFD979"/>
    <a:srgbClr val="99D2EF"/>
    <a:srgbClr val="26A9E0"/>
    <a:srgbClr val="2A9CA2"/>
    <a:srgbClr val="25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56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256e415b-0cbc-4cc4-98ad-ca745c9d33ae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029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道路网规划缺少对非机动车的考虑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143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1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91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032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基于校内交通流量不大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096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我们学校属于右边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497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封闭管理模式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86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44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从宏观到微观阐述存在的问题。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5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道路网规划缺少对非机动车的考虑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70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2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4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47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8132DC7-42E0-4409-A584-FC0A188480F8}"/>
              </a:ext>
            </a:extLst>
          </p:cNvPr>
          <p:cNvGrpSpPr/>
          <p:nvPr userDrawn="1"/>
        </p:nvGrpSpPr>
        <p:grpSpPr>
          <a:xfrm>
            <a:off x="1" y="0"/>
            <a:ext cx="12192000" cy="6859588"/>
            <a:chOff x="1" y="0"/>
            <a:chExt cx="12192000" cy="6859588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588" y="0"/>
              <a:ext cx="12188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5" name="Picture 5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668338"/>
              <a:ext cx="11669713" cy="619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10048876" y="2800350"/>
              <a:ext cx="825500" cy="320675"/>
            </a:xfrm>
            <a:custGeom>
              <a:avLst/>
              <a:gdLst>
                <a:gd name="T0" fmla="*/ 520 w 520"/>
                <a:gd name="T1" fmla="*/ 11 h 202"/>
                <a:gd name="T2" fmla="*/ 487 w 520"/>
                <a:gd name="T3" fmla="*/ 0 h 202"/>
                <a:gd name="T4" fmla="*/ 46 w 520"/>
                <a:gd name="T5" fmla="*/ 14 h 202"/>
                <a:gd name="T6" fmla="*/ 30 w 520"/>
                <a:gd name="T7" fmla="*/ 78 h 202"/>
                <a:gd name="T8" fmla="*/ 279 w 520"/>
                <a:gd name="T9" fmla="*/ 202 h 202"/>
                <a:gd name="T10" fmla="*/ 520 w 520"/>
                <a:gd name="T11" fmla="*/ 1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0" h="202">
                  <a:moveTo>
                    <a:pt x="520" y="11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0" y="41"/>
                    <a:pt x="30" y="78"/>
                  </a:cubicBezTo>
                  <a:cubicBezTo>
                    <a:pt x="70" y="128"/>
                    <a:pt x="279" y="202"/>
                    <a:pt x="279" y="202"/>
                  </a:cubicBezTo>
                  <a:lnTo>
                    <a:pt x="520" y="11"/>
                  </a:lnTo>
                  <a:close/>
                </a:path>
              </a:pathLst>
            </a:custGeom>
            <a:solidFill>
              <a:srgbClr val="20B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10136188" y="2714625"/>
              <a:ext cx="717550" cy="366713"/>
            </a:xfrm>
            <a:custGeom>
              <a:avLst/>
              <a:gdLst>
                <a:gd name="T0" fmla="*/ 445 w 452"/>
                <a:gd name="T1" fmla="*/ 7 h 231"/>
                <a:gd name="T2" fmla="*/ 452 w 452"/>
                <a:gd name="T3" fmla="*/ 60 h 231"/>
                <a:gd name="T4" fmla="*/ 221 w 452"/>
                <a:gd name="T5" fmla="*/ 231 h 231"/>
                <a:gd name="T6" fmla="*/ 8 w 452"/>
                <a:gd name="T7" fmla="*/ 142 h 231"/>
                <a:gd name="T8" fmla="*/ 0 w 452"/>
                <a:gd name="T9" fmla="*/ 81 h 231"/>
                <a:gd name="T10" fmla="*/ 219 w 452"/>
                <a:gd name="T11" fmla="*/ 167 h 231"/>
                <a:gd name="T12" fmla="*/ 444 w 452"/>
                <a:gd name="T13" fmla="*/ 0 h 231"/>
                <a:gd name="T14" fmla="*/ 445 w 452"/>
                <a:gd name="T15" fmla="*/ 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231">
                  <a:moveTo>
                    <a:pt x="445" y="7"/>
                  </a:moveTo>
                  <a:lnTo>
                    <a:pt x="452" y="60"/>
                  </a:lnTo>
                  <a:lnTo>
                    <a:pt x="221" y="231"/>
                  </a:lnTo>
                  <a:lnTo>
                    <a:pt x="8" y="142"/>
                  </a:lnTo>
                  <a:lnTo>
                    <a:pt x="0" y="81"/>
                  </a:lnTo>
                  <a:lnTo>
                    <a:pt x="219" y="167"/>
                  </a:lnTo>
                  <a:lnTo>
                    <a:pt x="444" y="0"/>
                  </a:lnTo>
                  <a:lnTo>
                    <a:pt x="445" y="7"/>
                  </a:lnTo>
                  <a:close/>
                </a:path>
              </a:pathLst>
            </a:custGeom>
            <a:solidFill>
              <a:srgbClr val="E6F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10094913" y="2557463"/>
              <a:ext cx="765175" cy="407988"/>
            </a:xfrm>
            <a:custGeom>
              <a:avLst/>
              <a:gdLst>
                <a:gd name="T0" fmla="*/ 482 w 482"/>
                <a:gd name="T1" fmla="*/ 81 h 257"/>
                <a:gd name="T2" fmla="*/ 239 w 482"/>
                <a:gd name="T3" fmla="*/ 257 h 257"/>
                <a:gd name="T4" fmla="*/ 0 w 482"/>
                <a:gd name="T5" fmla="*/ 167 h 257"/>
                <a:gd name="T6" fmla="*/ 7 w 482"/>
                <a:gd name="T7" fmla="*/ 163 h 257"/>
                <a:gd name="T8" fmla="*/ 237 w 482"/>
                <a:gd name="T9" fmla="*/ 11 h 257"/>
                <a:gd name="T10" fmla="*/ 268 w 482"/>
                <a:gd name="T11" fmla="*/ 3 h 257"/>
                <a:gd name="T12" fmla="*/ 482 w 482"/>
                <a:gd name="T13" fmla="*/ 8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257">
                  <a:moveTo>
                    <a:pt x="482" y="81"/>
                  </a:moveTo>
                  <a:cubicBezTo>
                    <a:pt x="239" y="257"/>
                    <a:pt x="239" y="257"/>
                    <a:pt x="239" y="25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53" y="0"/>
                    <a:pt x="268" y="3"/>
                  </a:cubicBezTo>
                  <a:cubicBezTo>
                    <a:pt x="283" y="7"/>
                    <a:pt x="482" y="81"/>
                    <a:pt x="482" y="81"/>
                  </a:cubicBezTo>
                  <a:close/>
                </a:path>
              </a:pathLst>
            </a:custGeom>
            <a:solidFill>
              <a:srgbClr val="42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10474326" y="2686050"/>
              <a:ext cx="388938" cy="314325"/>
            </a:xfrm>
            <a:custGeom>
              <a:avLst/>
              <a:gdLst>
                <a:gd name="T0" fmla="*/ 0 w 245"/>
                <a:gd name="T1" fmla="*/ 176 h 198"/>
                <a:gd name="T2" fmla="*/ 243 w 245"/>
                <a:gd name="T3" fmla="*/ 0 h 198"/>
                <a:gd name="T4" fmla="*/ 245 w 245"/>
                <a:gd name="T5" fmla="*/ 20 h 198"/>
                <a:gd name="T6" fmla="*/ 3 w 245"/>
                <a:gd name="T7" fmla="*/ 198 h 198"/>
                <a:gd name="T8" fmla="*/ 0 w 245"/>
                <a:gd name="T9" fmla="*/ 17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98">
                  <a:moveTo>
                    <a:pt x="0" y="176"/>
                  </a:moveTo>
                  <a:lnTo>
                    <a:pt x="243" y="0"/>
                  </a:lnTo>
                  <a:lnTo>
                    <a:pt x="245" y="20"/>
                  </a:lnTo>
                  <a:lnTo>
                    <a:pt x="3" y="198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10490201" y="2817813"/>
              <a:ext cx="387350" cy="319088"/>
            </a:xfrm>
            <a:custGeom>
              <a:avLst/>
              <a:gdLst>
                <a:gd name="T0" fmla="*/ 242 w 244"/>
                <a:gd name="T1" fmla="*/ 0 h 201"/>
                <a:gd name="T2" fmla="*/ 244 w 244"/>
                <a:gd name="T3" fmla="*/ 19 h 201"/>
                <a:gd name="T4" fmla="*/ 2 w 244"/>
                <a:gd name="T5" fmla="*/ 201 h 201"/>
                <a:gd name="T6" fmla="*/ 0 w 244"/>
                <a:gd name="T7" fmla="*/ 181 h 201"/>
                <a:gd name="T8" fmla="*/ 242 w 244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01">
                  <a:moveTo>
                    <a:pt x="242" y="0"/>
                  </a:moveTo>
                  <a:lnTo>
                    <a:pt x="244" y="19"/>
                  </a:lnTo>
                  <a:lnTo>
                    <a:pt x="2" y="201"/>
                  </a:lnTo>
                  <a:lnTo>
                    <a:pt x="0" y="18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0067926" y="2806700"/>
              <a:ext cx="425450" cy="330200"/>
            </a:xfrm>
            <a:custGeom>
              <a:avLst/>
              <a:gdLst>
                <a:gd name="T0" fmla="*/ 259 w 268"/>
                <a:gd name="T1" fmla="*/ 122 h 208"/>
                <a:gd name="T2" fmla="*/ 47 w 268"/>
                <a:gd name="T3" fmla="*/ 27 h 208"/>
                <a:gd name="T4" fmla="*/ 17 w 268"/>
                <a:gd name="T5" fmla="*/ 38 h 208"/>
                <a:gd name="T6" fmla="*/ 51 w 268"/>
                <a:gd name="T7" fmla="*/ 98 h 208"/>
                <a:gd name="T8" fmla="*/ 266 w 268"/>
                <a:gd name="T9" fmla="*/ 188 h 208"/>
                <a:gd name="T10" fmla="*/ 268 w 268"/>
                <a:gd name="T11" fmla="*/ 208 h 208"/>
                <a:gd name="T12" fmla="*/ 47 w 268"/>
                <a:gd name="T13" fmla="*/ 112 h 208"/>
                <a:gd name="T14" fmla="*/ 3 w 268"/>
                <a:gd name="T15" fmla="*/ 52 h 208"/>
                <a:gd name="T16" fmla="*/ 40 w 268"/>
                <a:gd name="T17" fmla="*/ 7 h 208"/>
                <a:gd name="T18" fmla="*/ 256 w 268"/>
                <a:gd name="T19" fmla="*/ 100 h 208"/>
                <a:gd name="T20" fmla="*/ 259 w 268"/>
                <a:gd name="T21" fmla="*/ 12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208">
                  <a:moveTo>
                    <a:pt x="259" y="122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23" y="15"/>
                    <a:pt x="17" y="38"/>
                  </a:cubicBezTo>
                  <a:cubicBezTo>
                    <a:pt x="11" y="61"/>
                    <a:pt x="33" y="89"/>
                    <a:pt x="51" y="9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8" y="208"/>
                    <a:pt x="268" y="208"/>
                    <a:pt x="268" y="208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7" y="112"/>
                    <a:pt x="5" y="88"/>
                    <a:pt x="3" y="52"/>
                  </a:cubicBezTo>
                  <a:cubicBezTo>
                    <a:pt x="0" y="16"/>
                    <a:pt x="22" y="0"/>
                    <a:pt x="40" y="7"/>
                  </a:cubicBezTo>
                  <a:cubicBezTo>
                    <a:pt x="256" y="100"/>
                    <a:pt x="256" y="100"/>
                    <a:pt x="256" y="100"/>
                  </a:cubicBezTo>
                  <a:lnTo>
                    <a:pt x="259" y="122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10104438" y="2557463"/>
              <a:ext cx="755650" cy="260350"/>
            </a:xfrm>
            <a:custGeom>
              <a:avLst/>
              <a:gdLst>
                <a:gd name="T0" fmla="*/ 476 w 476"/>
                <a:gd name="T1" fmla="*/ 81 h 164"/>
                <a:gd name="T2" fmla="*/ 0 w 476"/>
                <a:gd name="T3" fmla="*/ 164 h 164"/>
                <a:gd name="T4" fmla="*/ 1 w 476"/>
                <a:gd name="T5" fmla="*/ 163 h 164"/>
                <a:gd name="T6" fmla="*/ 231 w 476"/>
                <a:gd name="T7" fmla="*/ 11 h 164"/>
                <a:gd name="T8" fmla="*/ 262 w 476"/>
                <a:gd name="T9" fmla="*/ 3 h 164"/>
                <a:gd name="T10" fmla="*/ 476 w 476"/>
                <a:gd name="T11" fmla="*/ 8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64">
                  <a:moveTo>
                    <a:pt x="476" y="81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31" y="11"/>
                    <a:pt x="231" y="11"/>
                    <a:pt x="231" y="11"/>
                  </a:cubicBezTo>
                  <a:cubicBezTo>
                    <a:pt x="231" y="11"/>
                    <a:pt x="247" y="0"/>
                    <a:pt x="262" y="3"/>
                  </a:cubicBezTo>
                  <a:cubicBezTo>
                    <a:pt x="277" y="7"/>
                    <a:pt x="476" y="81"/>
                    <a:pt x="476" y="81"/>
                  </a:cubicBezTo>
                  <a:close/>
                </a:path>
              </a:pathLst>
            </a:custGeom>
            <a:solidFill>
              <a:srgbClr val="6BE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6" name="Picture 13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6876" y="407988"/>
              <a:ext cx="28575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751" y="1588"/>
              <a:ext cx="1238250" cy="83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10601326" y="2830513"/>
              <a:ext cx="136525" cy="188913"/>
            </a:xfrm>
            <a:custGeom>
              <a:avLst/>
              <a:gdLst>
                <a:gd name="T0" fmla="*/ 56 w 86"/>
                <a:gd name="T1" fmla="*/ 119 h 119"/>
                <a:gd name="T2" fmla="*/ 14 w 86"/>
                <a:gd name="T3" fmla="*/ 73 h 119"/>
                <a:gd name="T4" fmla="*/ 43 w 86"/>
                <a:gd name="T5" fmla="*/ 72 h 119"/>
                <a:gd name="T6" fmla="*/ 27 w 86"/>
                <a:gd name="T7" fmla="*/ 21 h 119"/>
                <a:gd name="T8" fmla="*/ 21 w 86"/>
                <a:gd name="T9" fmla="*/ 3 h 119"/>
                <a:gd name="T10" fmla="*/ 80 w 86"/>
                <a:gd name="T11" fmla="*/ 35 h 119"/>
                <a:gd name="T12" fmla="*/ 86 w 86"/>
                <a:gd name="T13" fmla="*/ 84 h 119"/>
                <a:gd name="T14" fmla="*/ 56 w 86"/>
                <a:gd name="T1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19">
                  <a:moveTo>
                    <a:pt x="56" y="119"/>
                  </a:moveTo>
                  <a:cubicBezTo>
                    <a:pt x="56" y="119"/>
                    <a:pt x="39" y="79"/>
                    <a:pt x="14" y="73"/>
                  </a:cubicBezTo>
                  <a:cubicBezTo>
                    <a:pt x="14" y="73"/>
                    <a:pt x="27" y="62"/>
                    <a:pt x="43" y="72"/>
                  </a:cubicBezTo>
                  <a:cubicBezTo>
                    <a:pt x="43" y="72"/>
                    <a:pt x="53" y="33"/>
                    <a:pt x="27" y="21"/>
                  </a:cubicBezTo>
                  <a:cubicBezTo>
                    <a:pt x="0" y="8"/>
                    <a:pt x="6" y="1"/>
                    <a:pt x="21" y="3"/>
                  </a:cubicBezTo>
                  <a:cubicBezTo>
                    <a:pt x="36" y="4"/>
                    <a:pt x="76" y="0"/>
                    <a:pt x="80" y="35"/>
                  </a:cubicBezTo>
                  <a:cubicBezTo>
                    <a:pt x="84" y="69"/>
                    <a:pt x="86" y="84"/>
                    <a:pt x="86" y="84"/>
                  </a:cubicBezTo>
                  <a:lnTo>
                    <a:pt x="56" y="119"/>
                  </a:lnTo>
                  <a:close/>
                </a:path>
              </a:pathLst>
            </a:custGeom>
            <a:solidFill>
              <a:srgbClr val="FF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11356976" y="2813050"/>
              <a:ext cx="317500" cy="404813"/>
            </a:xfrm>
            <a:custGeom>
              <a:avLst/>
              <a:gdLst>
                <a:gd name="T0" fmla="*/ 30 w 200"/>
                <a:gd name="T1" fmla="*/ 40 h 255"/>
                <a:gd name="T2" fmla="*/ 4 w 200"/>
                <a:gd name="T3" fmla="*/ 87 h 255"/>
                <a:gd name="T4" fmla="*/ 18 w 200"/>
                <a:gd name="T5" fmla="*/ 102 h 255"/>
                <a:gd name="T6" fmla="*/ 19 w 200"/>
                <a:gd name="T7" fmla="*/ 157 h 255"/>
                <a:gd name="T8" fmla="*/ 105 w 200"/>
                <a:gd name="T9" fmla="*/ 207 h 255"/>
                <a:gd name="T10" fmla="*/ 96 w 200"/>
                <a:gd name="T11" fmla="*/ 248 h 255"/>
                <a:gd name="T12" fmla="*/ 185 w 200"/>
                <a:gd name="T13" fmla="*/ 255 h 255"/>
                <a:gd name="T14" fmla="*/ 183 w 200"/>
                <a:gd name="T15" fmla="*/ 146 h 255"/>
                <a:gd name="T16" fmla="*/ 135 w 200"/>
                <a:gd name="T17" fmla="*/ 1 h 255"/>
                <a:gd name="T18" fmla="*/ 30 w 200"/>
                <a:gd name="T19" fmla="*/ 4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55">
                  <a:moveTo>
                    <a:pt x="30" y="40"/>
                  </a:moveTo>
                  <a:cubicBezTo>
                    <a:pt x="30" y="40"/>
                    <a:pt x="17" y="79"/>
                    <a:pt x="4" y="87"/>
                  </a:cubicBezTo>
                  <a:cubicBezTo>
                    <a:pt x="4" y="87"/>
                    <a:pt x="3" y="101"/>
                    <a:pt x="18" y="102"/>
                  </a:cubicBezTo>
                  <a:cubicBezTo>
                    <a:pt x="18" y="102"/>
                    <a:pt x="0" y="144"/>
                    <a:pt x="19" y="157"/>
                  </a:cubicBezTo>
                  <a:cubicBezTo>
                    <a:pt x="37" y="170"/>
                    <a:pt x="96" y="182"/>
                    <a:pt x="105" y="207"/>
                  </a:cubicBezTo>
                  <a:cubicBezTo>
                    <a:pt x="113" y="232"/>
                    <a:pt x="96" y="248"/>
                    <a:pt x="96" y="248"/>
                  </a:cubicBezTo>
                  <a:cubicBezTo>
                    <a:pt x="185" y="255"/>
                    <a:pt x="185" y="255"/>
                    <a:pt x="185" y="255"/>
                  </a:cubicBezTo>
                  <a:cubicBezTo>
                    <a:pt x="185" y="255"/>
                    <a:pt x="200" y="221"/>
                    <a:pt x="183" y="146"/>
                  </a:cubicBezTo>
                  <a:cubicBezTo>
                    <a:pt x="165" y="71"/>
                    <a:pt x="142" y="3"/>
                    <a:pt x="135" y="1"/>
                  </a:cubicBezTo>
                  <a:cubicBezTo>
                    <a:pt x="129" y="0"/>
                    <a:pt x="30" y="40"/>
                    <a:pt x="30" y="40"/>
                  </a:cubicBezTo>
                  <a:close/>
                </a:path>
              </a:pathLst>
            </a:custGeom>
            <a:solidFill>
              <a:srgbClr val="FF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11236326" y="2517775"/>
              <a:ext cx="671513" cy="587375"/>
            </a:xfrm>
            <a:custGeom>
              <a:avLst/>
              <a:gdLst>
                <a:gd name="T0" fmla="*/ 218 w 423"/>
                <a:gd name="T1" fmla="*/ 28 h 370"/>
                <a:gd name="T2" fmla="*/ 97 w 423"/>
                <a:gd name="T3" fmla="*/ 57 h 370"/>
                <a:gd name="T4" fmla="*/ 68 w 423"/>
                <a:gd name="T5" fmla="*/ 159 h 370"/>
                <a:gd name="T6" fmla="*/ 19 w 423"/>
                <a:gd name="T7" fmla="*/ 191 h 370"/>
                <a:gd name="T8" fmla="*/ 128 w 423"/>
                <a:gd name="T9" fmla="*/ 241 h 370"/>
                <a:gd name="T10" fmla="*/ 196 w 423"/>
                <a:gd name="T11" fmla="*/ 242 h 370"/>
                <a:gd name="T12" fmla="*/ 224 w 423"/>
                <a:gd name="T13" fmla="*/ 294 h 370"/>
                <a:gd name="T14" fmla="*/ 280 w 423"/>
                <a:gd name="T15" fmla="*/ 368 h 370"/>
                <a:gd name="T16" fmla="*/ 371 w 423"/>
                <a:gd name="T17" fmla="*/ 334 h 370"/>
                <a:gd name="T18" fmla="*/ 396 w 423"/>
                <a:gd name="T19" fmla="*/ 267 h 370"/>
                <a:gd name="T20" fmla="*/ 358 w 423"/>
                <a:gd name="T21" fmla="*/ 192 h 370"/>
                <a:gd name="T22" fmla="*/ 297 w 423"/>
                <a:gd name="T23" fmla="*/ 129 h 370"/>
                <a:gd name="T24" fmla="*/ 277 w 423"/>
                <a:gd name="T25" fmla="*/ 62 h 370"/>
                <a:gd name="T26" fmla="*/ 218 w 423"/>
                <a:gd name="T27" fmla="*/ 28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370">
                  <a:moveTo>
                    <a:pt x="218" y="28"/>
                  </a:moveTo>
                  <a:cubicBezTo>
                    <a:pt x="218" y="28"/>
                    <a:pt x="108" y="0"/>
                    <a:pt x="97" y="57"/>
                  </a:cubicBezTo>
                  <a:cubicBezTo>
                    <a:pt x="87" y="114"/>
                    <a:pt x="94" y="158"/>
                    <a:pt x="68" y="159"/>
                  </a:cubicBezTo>
                  <a:cubicBezTo>
                    <a:pt x="41" y="160"/>
                    <a:pt x="0" y="157"/>
                    <a:pt x="19" y="191"/>
                  </a:cubicBezTo>
                  <a:cubicBezTo>
                    <a:pt x="38" y="226"/>
                    <a:pt x="105" y="253"/>
                    <a:pt x="128" y="241"/>
                  </a:cubicBezTo>
                  <a:cubicBezTo>
                    <a:pt x="151" y="229"/>
                    <a:pt x="187" y="227"/>
                    <a:pt x="196" y="242"/>
                  </a:cubicBezTo>
                  <a:cubicBezTo>
                    <a:pt x="205" y="258"/>
                    <a:pt x="209" y="296"/>
                    <a:pt x="224" y="294"/>
                  </a:cubicBezTo>
                  <a:cubicBezTo>
                    <a:pt x="238" y="292"/>
                    <a:pt x="248" y="365"/>
                    <a:pt x="280" y="368"/>
                  </a:cubicBezTo>
                  <a:cubicBezTo>
                    <a:pt x="312" y="370"/>
                    <a:pt x="331" y="325"/>
                    <a:pt x="371" y="334"/>
                  </a:cubicBezTo>
                  <a:cubicBezTo>
                    <a:pt x="411" y="343"/>
                    <a:pt x="423" y="285"/>
                    <a:pt x="396" y="267"/>
                  </a:cubicBezTo>
                  <a:cubicBezTo>
                    <a:pt x="369" y="249"/>
                    <a:pt x="340" y="204"/>
                    <a:pt x="358" y="192"/>
                  </a:cubicBezTo>
                  <a:cubicBezTo>
                    <a:pt x="376" y="179"/>
                    <a:pt x="347" y="127"/>
                    <a:pt x="297" y="129"/>
                  </a:cubicBezTo>
                  <a:cubicBezTo>
                    <a:pt x="247" y="132"/>
                    <a:pt x="264" y="74"/>
                    <a:pt x="277" y="62"/>
                  </a:cubicBezTo>
                  <a:cubicBezTo>
                    <a:pt x="290" y="50"/>
                    <a:pt x="233" y="31"/>
                    <a:pt x="218" y="28"/>
                  </a:cubicBezTo>
                  <a:close/>
                </a:path>
              </a:pathLst>
            </a:custGeom>
            <a:solidFill>
              <a:srgbClr val="FB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10690226" y="2963863"/>
              <a:ext cx="1489075" cy="1023938"/>
            </a:xfrm>
            <a:custGeom>
              <a:avLst/>
              <a:gdLst>
                <a:gd name="T0" fmla="*/ 516 w 938"/>
                <a:gd name="T1" fmla="*/ 153 h 645"/>
                <a:gd name="T2" fmla="*/ 351 w 938"/>
                <a:gd name="T3" fmla="*/ 241 h 645"/>
                <a:gd name="T4" fmla="*/ 132 w 938"/>
                <a:gd name="T5" fmla="*/ 161 h 645"/>
                <a:gd name="T6" fmla="*/ 30 w 938"/>
                <a:gd name="T7" fmla="*/ 0 h 645"/>
                <a:gd name="T8" fmla="*/ 0 w 938"/>
                <a:gd name="T9" fmla="*/ 35 h 645"/>
                <a:gd name="T10" fmla="*/ 117 w 938"/>
                <a:gd name="T11" fmla="*/ 263 h 645"/>
                <a:gd name="T12" fmla="*/ 376 w 938"/>
                <a:gd name="T13" fmla="*/ 319 h 645"/>
                <a:gd name="T14" fmla="*/ 418 w 938"/>
                <a:gd name="T15" fmla="*/ 568 h 645"/>
                <a:gd name="T16" fmla="*/ 481 w 938"/>
                <a:gd name="T17" fmla="*/ 645 h 645"/>
                <a:gd name="T18" fmla="*/ 602 w 938"/>
                <a:gd name="T19" fmla="*/ 585 h 645"/>
                <a:gd name="T20" fmla="*/ 599 w 938"/>
                <a:gd name="T21" fmla="*/ 461 h 645"/>
                <a:gd name="T22" fmla="*/ 705 w 938"/>
                <a:gd name="T23" fmla="*/ 338 h 645"/>
                <a:gd name="T24" fmla="*/ 938 w 938"/>
                <a:gd name="T25" fmla="*/ 353 h 645"/>
                <a:gd name="T26" fmla="*/ 937 w 938"/>
                <a:gd name="T27" fmla="*/ 294 h 645"/>
                <a:gd name="T28" fmla="*/ 749 w 938"/>
                <a:gd name="T29" fmla="*/ 272 h 645"/>
                <a:gd name="T30" fmla="*/ 605 w 938"/>
                <a:gd name="T31" fmla="*/ 160 h 645"/>
                <a:gd name="T32" fmla="*/ 516 w 938"/>
                <a:gd name="T33" fmla="*/ 153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8" h="645">
                  <a:moveTo>
                    <a:pt x="516" y="153"/>
                  </a:moveTo>
                  <a:cubicBezTo>
                    <a:pt x="516" y="153"/>
                    <a:pt x="469" y="150"/>
                    <a:pt x="351" y="241"/>
                  </a:cubicBezTo>
                  <a:cubicBezTo>
                    <a:pt x="304" y="277"/>
                    <a:pt x="164" y="208"/>
                    <a:pt x="132" y="161"/>
                  </a:cubicBezTo>
                  <a:cubicBezTo>
                    <a:pt x="100" y="114"/>
                    <a:pt x="30" y="0"/>
                    <a:pt x="3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63" y="217"/>
                    <a:pt x="117" y="263"/>
                  </a:cubicBezTo>
                  <a:cubicBezTo>
                    <a:pt x="171" y="309"/>
                    <a:pt x="222" y="339"/>
                    <a:pt x="376" y="319"/>
                  </a:cubicBezTo>
                  <a:cubicBezTo>
                    <a:pt x="376" y="319"/>
                    <a:pt x="457" y="380"/>
                    <a:pt x="418" y="568"/>
                  </a:cubicBezTo>
                  <a:cubicBezTo>
                    <a:pt x="481" y="645"/>
                    <a:pt x="481" y="645"/>
                    <a:pt x="481" y="645"/>
                  </a:cubicBezTo>
                  <a:cubicBezTo>
                    <a:pt x="602" y="585"/>
                    <a:pt x="602" y="585"/>
                    <a:pt x="602" y="585"/>
                  </a:cubicBezTo>
                  <a:cubicBezTo>
                    <a:pt x="602" y="585"/>
                    <a:pt x="578" y="497"/>
                    <a:pt x="599" y="461"/>
                  </a:cubicBezTo>
                  <a:cubicBezTo>
                    <a:pt x="620" y="424"/>
                    <a:pt x="649" y="328"/>
                    <a:pt x="705" y="338"/>
                  </a:cubicBezTo>
                  <a:cubicBezTo>
                    <a:pt x="761" y="348"/>
                    <a:pt x="905" y="367"/>
                    <a:pt x="938" y="353"/>
                  </a:cubicBezTo>
                  <a:cubicBezTo>
                    <a:pt x="937" y="294"/>
                    <a:pt x="937" y="294"/>
                    <a:pt x="937" y="294"/>
                  </a:cubicBezTo>
                  <a:cubicBezTo>
                    <a:pt x="937" y="294"/>
                    <a:pt x="792" y="316"/>
                    <a:pt x="749" y="272"/>
                  </a:cubicBezTo>
                  <a:cubicBezTo>
                    <a:pt x="706" y="228"/>
                    <a:pt x="657" y="167"/>
                    <a:pt x="605" y="160"/>
                  </a:cubicBezTo>
                  <a:cubicBezTo>
                    <a:pt x="553" y="153"/>
                    <a:pt x="516" y="153"/>
                    <a:pt x="516" y="153"/>
                  </a:cubicBezTo>
                  <a:close/>
                </a:path>
              </a:pathLst>
            </a:custGeom>
            <a:solidFill>
              <a:srgbClr val="D5F4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11036301" y="3865563"/>
              <a:ext cx="649288" cy="1585913"/>
            </a:xfrm>
            <a:custGeom>
              <a:avLst/>
              <a:gdLst>
                <a:gd name="T0" fmla="*/ 200 w 409"/>
                <a:gd name="T1" fmla="*/ 0 h 999"/>
                <a:gd name="T2" fmla="*/ 49 w 409"/>
                <a:gd name="T3" fmla="*/ 380 h 999"/>
                <a:gd name="T4" fmla="*/ 18 w 409"/>
                <a:gd name="T5" fmla="*/ 595 h 999"/>
                <a:gd name="T6" fmla="*/ 118 w 409"/>
                <a:gd name="T7" fmla="*/ 914 h 999"/>
                <a:gd name="T8" fmla="*/ 43 w 409"/>
                <a:gd name="T9" fmla="*/ 981 h 999"/>
                <a:gd name="T10" fmla="*/ 146 w 409"/>
                <a:gd name="T11" fmla="*/ 945 h 999"/>
                <a:gd name="T12" fmla="*/ 111 w 409"/>
                <a:gd name="T13" fmla="*/ 545 h 999"/>
                <a:gd name="T14" fmla="*/ 227 w 409"/>
                <a:gd name="T15" fmla="*/ 325 h 999"/>
                <a:gd name="T16" fmla="*/ 231 w 409"/>
                <a:gd name="T17" fmla="*/ 532 h 999"/>
                <a:gd name="T18" fmla="*/ 336 w 409"/>
                <a:gd name="T19" fmla="*/ 927 h 999"/>
                <a:gd name="T20" fmla="*/ 278 w 409"/>
                <a:gd name="T21" fmla="*/ 980 h 999"/>
                <a:gd name="T22" fmla="*/ 374 w 409"/>
                <a:gd name="T23" fmla="*/ 940 h 999"/>
                <a:gd name="T24" fmla="*/ 338 w 409"/>
                <a:gd name="T25" fmla="*/ 509 h 999"/>
                <a:gd name="T26" fmla="*/ 370 w 409"/>
                <a:gd name="T27" fmla="*/ 284 h 999"/>
                <a:gd name="T28" fmla="*/ 384 w 409"/>
                <a:gd name="T29" fmla="*/ 17 h 999"/>
                <a:gd name="T30" fmla="*/ 200 w 409"/>
                <a:gd name="T31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9" h="999">
                  <a:moveTo>
                    <a:pt x="200" y="0"/>
                  </a:moveTo>
                  <a:cubicBezTo>
                    <a:pt x="200" y="0"/>
                    <a:pt x="81" y="255"/>
                    <a:pt x="49" y="380"/>
                  </a:cubicBezTo>
                  <a:cubicBezTo>
                    <a:pt x="17" y="505"/>
                    <a:pt x="0" y="554"/>
                    <a:pt x="18" y="595"/>
                  </a:cubicBezTo>
                  <a:cubicBezTo>
                    <a:pt x="36" y="636"/>
                    <a:pt x="118" y="914"/>
                    <a:pt x="118" y="914"/>
                  </a:cubicBezTo>
                  <a:cubicBezTo>
                    <a:pt x="118" y="914"/>
                    <a:pt x="40" y="964"/>
                    <a:pt x="43" y="981"/>
                  </a:cubicBezTo>
                  <a:cubicBezTo>
                    <a:pt x="47" y="999"/>
                    <a:pt x="146" y="945"/>
                    <a:pt x="146" y="945"/>
                  </a:cubicBezTo>
                  <a:cubicBezTo>
                    <a:pt x="146" y="945"/>
                    <a:pt x="147" y="603"/>
                    <a:pt x="111" y="545"/>
                  </a:cubicBezTo>
                  <a:cubicBezTo>
                    <a:pt x="111" y="545"/>
                    <a:pt x="211" y="397"/>
                    <a:pt x="227" y="325"/>
                  </a:cubicBezTo>
                  <a:cubicBezTo>
                    <a:pt x="227" y="325"/>
                    <a:pt x="198" y="415"/>
                    <a:pt x="231" y="532"/>
                  </a:cubicBezTo>
                  <a:cubicBezTo>
                    <a:pt x="265" y="649"/>
                    <a:pt x="336" y="927"/>
                    <a:pt x="336" y="927"/>
                  </a:cubicBezTo>
                  <a:cubicBezTo>
                    <a:pt x="278" y="980"/>
                    <a:pt x="278" y="980"/>
                    <a:pt x="278" y="980"/>
                  </a:cubicBezTo>
                  <a:cubicBezTo>
                    <a:pt x="278" y="980"/>
                    <a:pt x="361" y="975"/>
                    <a:pt x="374" y="940"/>
                  </a:cubicBezTo>
                  <a:cubicBezTo>
                    <a:pt x="387" y="905"/>
                    <a:pt x="385" y="584"/>
                    <a:pt x="338" y="509"/>
                  </a:cubicBezTo>
                  <a:cubicBezTo>
                    <a:pt x="338" y="509"/>
                    <a:pt x="346" y="346"/>
                    <a:pt x="370" y="284"/>
                  </a:cubicBezTo>
                  <a:cubicBezTo>
                    <a:pt x="395" y="221"/>
                    <a:pt x="409" y="65"/>
                    <a:pt x="384" y="17"/>
                  </a:cubicBezTo>
                  <a:cubicBezTo>
                    <a:pt x="384" y="17"/>
                    <a:pt x="284" y="61"/>
                    <a:pt x="200" y="0"/>
                  </a:cubicBezTo>
                  <a:close/>
                </a:path>
              </a:pathLst>
            </a:custGeom>
            <a:solidFill>
              <a:srgbClr val="262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8305801" y="1573213"/>
              <a:ext cx="25400" cy="55563"/>
            </a:xfrm>
            <a:custGeom>
              <a:avLst/>
              <a:gdLst>
                <a:gd name="T0" fmla="*/ 7 w 16"/>
                <a:gd name="T1" fmla="*/ 0 h 35"/>
                <a:gd name="T2" fmla="*/ 11 w 16"/>
                <a:gd name="T3" fmla="*/ 6 h 35"/>
                <a:gd name="T4" fmla="*/ 16 w 16"/>
                <a:gd name="T5" fmla="*/ 35 h 35"/>
                <a:gd name="T6" fmla="*/ 7 w 1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9" y="2"/>
                    <a:pt x="11" y="4"/>
                    <a:pt x="11" y="6"/>
                  </a:cubicBezTo>
                  <a:cubicBezTo>
                    <a:pt x="13" y="15"/>
                    <a:pt x="15" y="25"/>
                    <a:pt x="16" y="35"/>
                  </a:cubicBezTo>
                  <a:cubicBezTo>
                    <a:pt x="1" y="24"/>
                    <a:pt x="0" y="17"/>
                    <a:pt x="7" y="0"/>
                  </a:cubicBezTo>
                  <a:close/>
                </a:path>
              </a:pathLst>
            </a:custGeom>
            <a:solidFill>
              <a:srgbClr val="415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8328026" y="1641475"/>
              <a:ext cx="23813" cy="33338"/>
            </a:xfrm>
            <a:custGeom>
              <a:avLst/>
              <a:gdLst>
                <a:gd name="T0" fmla="*/ 4 w 15"/>
                <a:gd name="T1" fmla="*/ 0 h 21"/>
                <a:gd name="T2" fmla="*/ 12 w 15"/>
                <a:gd name="T3" fmla="*/ 21 h 21"/>
                <a:gd name="T4" fmla="*/ 4 w 15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21">
                  <a:moveTo>
                    <a:pt x="4" y="0"/>
                  </a:moveTo>
                  <a:cubicBezTo>
                    <a:pt x="15" y="4"/>
                    <a:pt x="12" y="13"/>
                    <a:pt x="12" y="21"/>
                  </a:cubicBezTo>
                  <a:cubicBezTo>
                    <a:pt x="0" y="17"/>
                    <a:pt x="3" y="8"/>
                    <a:pt x="4" y="0"/>
                  </a:cubicBezTo>
                  <a:close/>
                </a:path>
              </a:pathLst>
            </a:custGeom>
            <a:solidFill>
              <a:srgbClr val="415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8323263" y="1524000"/>
              <a:ext cx="14288" cy="11113"/>
            </a:xfrm>
            <a:custGeom>
              <a:avLst/>
              <a:gdLst>
                <a:gd name="T0" fmla="*/ 3 w 9"/>
                <a:gd name="T1" fmla="*/ 7 h 7"/>
                <a:gd name="T2" fmla="*/ 0 w 9"/>
                <a:gd name="T3" fmla="*/ 5 h 7"/>
                <a:gd name="T4" fmla="*/ 6 w 9"/>
                <a:gd name="T5" fmla="*/ 0 h 7"/>
                <a:gd name="T6" fmla="*/ 9 w 9"/>
                <a:gd name="T7" fmla="*/ 2 h 7"/>
                <a:gd name="T8" fmla="*/ 3 w 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2" y="7"/>
                    <a:pt x="0" y="6"/>
                    <a:pt x="0" y="5"/>
                  </a:cubicBezTo>
                  <a:cubicBezTo>
                    <a:pt x="0" y="1"/>
                    <a:pt x="3" y="0"/>
                    <a:pt x="6" y="0"/>
                  </a:cubicBezTo>
                  <a:cubicBezTo>
                    <a:pt x="7" y="0"/>
                    <a:pt x="9" y="1"/>
                    <a:pt x="9" y="2"/>
                  </a:cubicBezTo>
                  <a:cubicBezTo>
                    <a:pt x="9" y="7"/>
                    <a:pt x="6" y="7"/>
                    <a:pt x="3" y="7"/>
                  </a:cubicBezTo>
                  <a:close/>
                </a:path>
              </a:pathLst>
            </a:custGeom>
            <a:solidFill>
              <a:srgbClr val="657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3"/>
            <p:cNvSpPr>
              <a:spLocks/>
            </p:cNvSpPr>
            <p:nvPr userDrawn="1"/>
          </p:nvSpPr>
          <p:spPr bwMode="auto">
            <a:xfrm>
              <a:off x="5772151" y="4197350"/>
              <a:ext cx="3495675" cy="1430338"/>
            </a:xfrm>
            <a:custGeom>
              <a:avLst/>
              <a:gdLst>
                <a:gd name="T0" fmla="*/ 2202 w 2202"/>
                <a:gd name="T1" fmla="*/ 215 h 901"/>
                <a:gd name="T2" fmla="*/ 2066 w 2202"/>
                <a:gd name="T3" fmla="*/ 152 h 901"/>
                <a:gd name="T4" fmla="*/ 205 w 2202"/>
                <a:gd name="T5" fmla="*/ 0 h 901"/>
                <a:gd name="T6" fmla="*/ 107 w 2202"/>
                <a:gd name="T7" fmla="*/ 260 h 901"/>
                <a:gd name="T8" fmla="*/ 1093 w 2202"/>
                <a:gd name="T9" fmla="*/ 901 h 901"/>
                <a:gd name="T10" fmla="*/ 2202 w 2202"/>
                <a:gd name="T11" fmla="*/ 215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2" h="901">
                  <a:moveTo>
                    <a:pt x="2202" y="215"/>
                  </a:moveTo>
                  <a:cubicBezTo>
                    <a:pt x="2066" y="152"/>
                    <a:pt x="2066" y="152"/>
                    <a:pt x="2066" y="152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0"/>
                    <a:pt x="0" y="89"/>
                    <a:pt x="107" y="260"/>
                  </a:cubicBezTo>
                  <a:cubicBezTo>
                    <a:pt x="250" y="490"/>
                    <a:pt x="1093" y="901"/>
                    <a:pt x="1093" y="901"/>
                  </a:cubicBezTo>
                  <a:lnTo>
                    <a:pt x="2202" y="215"/>
                  </a:lnTo>
                  <a:close/>
                </a:path>
              </a:pathLst>
            </a:custGeom>
            <a:solidFill>
              <a:srgbClr val="068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4"/>
            <p:cNvSpPr>
              <a:spLocks/>
            </p:cNvSpPr>
            <p:nvPr userDrawn="1"/>
          </p:nvSpPr>
          <p:spPr bwMode="auto">
            <a:xfrm>
              <a:off x="6148388" y="4083050"/>
              <a:ext cx="3032125" cy="1373188"/>
            </a:xfrm>
            <a:custGeom>
              <a:avLst/>
              <a:gdLst>
                <a:gd name="T0" fmla="*/ 1910 w 1910"/>
                <a:gd name="T1" fmla="*/ 31 h 865"/>
                <a:gd name="T2" fmla="*/ 1910 w 1910"/>
                <a:gd name="T3" fmla="*/ 260 h 865"/>
                <a:gd name="T4" fmla="*/ 856 w 1910"/>
                <a:gd name="T5" fmla="*/ 865 h 865"/>
                <a:gd name="T6" fmla="*/ 4 w 1910"/>
                <a:gd name="T7" fmla="*/ 392 h 865"/>
                <a:gd name="T8" fmla="*/ 0 w 1910"/>
                <a:gd name="T9" fmla="*/ 130 h 865"/>
                <a:gd name="T10" fmla="*/ 878 w 1910"/>
                <a:gd name="T11" fmla="*/ 596 h 865"/>
                <a:gd name="T12" fmla="*/ 1905 w 1910"/>
                <a:gd name="T13" fmla="*/ 0 h 865"/>
                <a:gd name="T14" fmla="*/ 1910 w 1910"/>
                <a:gd name="T15" fmla="*/ 31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0" h="865">
                  <a:moveTo>
                    <a:pt x="1910" y="31"/>
                  </a:moveTo>
                  <a:lnTo>
                    <a:pt x="1910" y="260"/>
                  </a:lnTo>
                  <a:lnTo>
                    <a:pt x="856" y="865"/>
                  </a:lnTo>
                  <a:lnTo>
                    <a:pt x="4" y="392"/>
                  </a:lnTo>
                  <a:lnTo>
                    <a:pt x="0" y="130"/>
                  </a:lnTo>
                  <a:lnTo>
                    <a:pt x="878" y="596"/>
                  </a:lnTo>
                  <a:lnTo>
                    <a:pt x="1905" y="0"/>
                  </a:lnTo>
                  <a:lnTo>
                    <a:pt x="191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5"/>
            <p:cNvSpPr>
              <a:spLocks/>
            </p:cNvSpPr>
            <p:nvPr userDrawn="1"/>
          </p:nvSpPr>
          <p:spPr bwMode="auto">
            <a:xfrm>
              <a:off x="5984876" y="3257550"/>
              <a:ext cx="3282950" cy="1708150"/>
            </a:xfrm>
            <a:custGeom>
              <a:avLst/>
              <a:gdLst>
                <a:gd name="T0" fmla="*/ 2068 w 2068"/>
                <a:gd name="T1" fmla="*/ 451 h 1076"/>
                <a:gd name="T2" fmla="*/ 962 w 2068"/>
                <a:gd name="T3" fmla="*/ 1076 h 1076"/>
                <a:gd name="T4" fmla="*/ 0 w 2068"/>
                <a:gd name="T5" fmla="*/ 583 h 1076"/>
                <a:gd name="T6" fmla="*/ 31 w 2068"/>
                <a:gd name="T7" fmla="*/ 567 h 1076"/>
                <a:gd name="T8" fmla="*/ 1071 w 2068"/>
                <a:gd name="T9" fmla="*/ 40 h 1076"/>
                <a:gd name="T10" fmla="*/ 1206 w 2068"/>
                <a:gd name="T11" fmla="*/ 22 h 1076"/>
                <a:gd name="T12" fmla="*/ 2068 w 2068"/>
                <a:gd name="T13" fmla="*/ 45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8" h="1076">
                  <a:moveTo>
                    <a:pt x="2068" y="451"/>
                  </a:moveTo>
                  <a:cubicBezTo>
                    <a:pt x="962" y="1076"/>
                    <a:pt x="962" y="1076"/>
                    <a:pt x="962" y="1076"/>
                  </a:cubicBezTo>
                  <a:cubicBezTo>
                    <a:pt x="0" y="583"/>
                    <a:pt x="0" y="583"/>
                    <a:pt x="0" y="583"/>
                  </a:cubicBezTo>
                  <a:cubicBezTo>
                    <a:pt x="31" y="567"/>
                    <a:pt x="31" y="567"/>
                    <a:pt x="31" y="567"/>
                  </a:cubicBezTo>
                  <a:cubicBezTo>
                    <a:pt x="1071" y="40"/>
                    <a:pt x="1071" y="40"/>
                    <a:pt x="1071" y="40"/>
                  </a:cubicBezTo>
                  <a:cubicBezTo>
                    <a:pt x="1071" y="40"/>
                    <a:pt x="1143" y="0"/>
                    <a:pt x="1206" y="22"/>
                  </a:cubicBezTo>
                  <a:cubicBezTo>
                    <a:pt x="1268" y="45"/>
                    <a:pt x="2068" y="451"/>
                    <a:pt x="2068" y="451"/>
                  </a:cubicBezTo>
                  <a:close/>
                </a:path>
              </a:pathLst>
            </a:custGeom>
            <a:solidFill>
              <a:srgbClr val="88E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6"/>
            <p:cNvSpPr>
              <a:spLocks/>
            </p:cNvSpPr>
            <p:nvPr userDrawn="1"/>
          </p:nvSpPr>
          <p:spPr bwMode="auto">
            <a:xfrm>
              <a:off x="7512051" y="3973513"/>
              <a:ext cx="1755775" cy="1139825"/>
            </a:xfrm>
            <a:custGeom>
              <a:avLst/>
              <a:gdLst>
                <a:gd name="T0" fmla="*/ 0 w 1106"/>
                <a:gd name="T1" fmla="*/ 625 h 718"/>
                <a:gd name="T2" fmla="*/ 1106 w 1106"/>
                <a:gd name="T3" fmla="*/ 0 h 718"/>
                <a:gd name="T4" fmla="*/ 1106 w 1106"/>
                <a:gd name="T5" fmla="*/ 87 h 718"/>
                <a:gd name="T6" fmla="*/ 0 w 1106"/>
                <a:gd name="T7" fmla="*/ 718 h 718"/>
                <a:gd name="T8" fmla="*/ 0 w 1106"/>
                <a:gd name="T9" fmla="*/ 625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718">
                  <a:moveTo>
                    <a:pt x="0" y="625"/>
                  </a:moveTo>
                  <a:lnTo>
                    <a:pt x="1106" y="0"/>
                  </a:lnTo>
                  <a:lnTo>
                    <a:pt x="1106" y="87"/>
                  </a:lnTo>
                  <a:lnTo>
                    <a:pt x="0" y="718"/>
                  </a:lnTo>
                  <a:lnTo>
                    <a:pt x="0" y="625"/>
                  </a:lnTo>
                  <a:close/>
                </a:path>
              </a:pathLst>
            </a:custGeom>
            <a:solidFill>
              <a:srgbClr val="15B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7"/>
            <p:cNvSpPr>
              <a:spLocks/>
            </p:cNvSpPr>
            <p:nvPr userDrawn="1"/>
          </p:nvSpPr>
          <p:spPr bwMode="auto">
            <a:xfrm>
              <a:off x="7512051" y="4538663"/>
              <a:ext cx="1755775" cy="1157288"/>
            </a:xfrm>
            <a:custGeom>
              <a:avLst/>
              <a:gdLst>
                <a:gd name="T0" fmla="*/ 1106 w 1106"/>
                <a:gd name="T1" fmla="*/ 0 h 729"/>
                <a:gd name="T2" fmla="*/ 1106 w 1106"/>
                <a:gd name="T3" fmla="*/ 78 h 729"/>
                <a:gd name="T4" fmla="*/ 0 w 1106"/>
                <a:gd name="T5" fmla="*/ 729 h 729"/>
                <a:gd name="T6" fmla="*/ 0 w 1106"/>
                <a:gd name="T7" fmla="*/ 646 h 729"/>
                <a:gd name="T8" fmla="*/ 1106 w 1106"/>
                <a:gd name="T9" fmla="*/ 0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729">
                  <a:moveTo>
                    <a:pt x="1106" y="0"/>
                  </a:moveTo>
                  <a:lnTo>
                    <a:pt x="1106" y="78"/>
                  </a:lnTo>
                  <a:lnTo>
                    <a:pt x="0" y="729"/>
                  </a:lnTo>
                  <a:lnTo>
                    <a:pt x="0" y="646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15B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8"/>
            <p:cNvSpPr>
              <a:spLocks/>
            </p:cNvSpPr>
            <p:nvPr userDrawn="1"/>
          </p:nvSpPr>
          <p:spPr bwMode="auto">
            <a:xfrm>
              <a:off x="5846763" y="4121150"/>
              <a:ext cx="1670050" cy="1574800"/>
            </a:xfrm>
            <a:custGeom>
              <a:avLst/>
              <a:gdLst>
                <a:gd name="T0" fmla="*/ 1052 w 1052"/>
                <a:gd name="T1" fmla="*/ 625 h 992"/>
                <a:gd name="T2" fmla="*/ 203 w 1052"/>
                <a:gd name="T3" fmla="*/ 122 h 992"/>
                <a:gd name="T4" fmla="*/ 72 w 1052"/>
                <a:gd name="T5" fmla="*/ 155 h 992"/>
                <a:gd name="T6" fmla="*/ 185 w 1052"/>
                <a:gd name="T7" fmla="*/ 424 h 992"/>
                <a:gd name="T8" fmla="*/ 1049 w 1052"/>
                <a:gd name="T9" fmla="*/ 909 h 992"/>
                <a:gd name="T10" fmla="*/ 1049 w 1052"/>
                <a:gd name="T11" fmla="*/ 992 h 992"/>
                <a:gd name="T12" fmla="*/ 164 w 1052"/>
                <a:gd name="T13" fmla="*/ 481 h 992"/>
                <a:gd name="T14" fmla="*/ 6 w 1052"/>
                <a:gd name="T15" fmla="*/ 209 h 992"/>
                <a:gd name="T16" fmla="*/ 185 w 1052"/>
                <a:gd name="T17" fmla="*/ 36 h 992"/>
                <a:gd name="T18" fmla="*/ 1049 w 1052"/>
                <a:gd name="T19" fmla="*/ 532 h 992"/>
                <a:gd name="T20" fmla="*/ 1052 w 1052"/>
                <a:gd name="T21" fmla="*/ 625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2" h="992">
                  <a:moveTo>
                    <a:pt x="1052" y="625"/>
                  </a:moveTo>
                  <a:cubicBezTo>
                    <a:pt x="203" y="122"/>
                    <a:pt x="203" y="122"/>
                    <a:pt x="203" y="122"/>
                  </a:cubicBezTo>
                  <a:cubicBezTo>
                    <a:pt x="203" y="122"/>
                    <a:pt x="107" y="63"/>
                    <a:pt x="72" y="155"/>
                  </a:cubicBezTo>
                  <a:cubicBezTo>
                    <a:pt x="36" y="248"/>
                    <a:pt x="116" y="379"/>
                    <a:pt x="185" y="424"/>
                  </a:cubicBezTo>
                  <a:cubicBezTo>
                    <a:pt x="1049" y="909"/>
                    <a:pt x="1049" y="909"/>
                    <a:pt x="1049" y="909"/>
                  </a:cubicBezTo>
                  <a:cubicBezTo>
                    <a:pt x="1049" y="992"/>
                    <a:pt x="1049" y="992"/>
                    <a:pt x="1049" y="992"/>
                  </a:cubicBezTo>
                  <a:cubicBezTo>
                    <a:pt x="164" y="481"/>
                    <a:pt x="164" y="481"/>
                    <a:pt x="164" y="481"/>
                  </a:cubicBezTo>
                  <a:cubicBezTo>
                    <a:pt x="164" y="481"/>
                    <a:pt x="0" y="362"/>
                    <a:pt x="6" y="209"/>
                  </a:cubicBezTo>
                  <a:cubicBezTo>
                    <a:pt x="12" y="57"/>
                    <a:pt x="113" y="0"/>
                    <a:pt x="185" y="36"/>
                  </a:cubicBezTo>
                  <a:cubicBezTo>
                    <a:pt x="1049" y="532"/>
                    <a:pt x="1049" y="532"/>
                    <a:pt x="1049" y="532"/>
                  </a:cubicBezTo>
                  <a:lnTo>
                    <a:pt x="1052" y="625"/>
                  </a:lnTo>
                  <a:close/>
                </a:path>
              </a:pathLst>
            </a:custGeom>
            <a:solidFill>
              <a:srgbClr val="15B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9"/>
            <p:cNvSpPr>
              <a:spLocks/>
            </p:cNvSpPr>
            <p:nvPr userDrawn="1"/>
          </p:nvSpPr>
          <p:spPr bwMode="auto">
            <a:xfrm>
              <a:off x="6026151" y="3257550"/>
              <a:ext cx="3241675" cy="911225"/>
            </a:xfrm>
            <a:custGeom>
              <a:avLst/>
              <a:gdLst>
                <a:gd name="T0" fmla="*/ 2042 w 2042"/>
                <a:gd name="T1" fmla="*/ 451 h 574"/>
                <a:gd name="T2" fmla="*/ 0 w 2042"/>
                <a:gd name="T3" fmla="*/ 574 h 574"/>
                <a:gd name="T4" fmla="*/ 5 w 2042"/>
                <a:gd name="T5" fmla="*/ 567 h 574"/>
                <a:gd name="T6" fmla="*/ 1045 w 2042"/>
                <a:gd name="T7" fmla="*/ 40 h 574"/>
                <a:gd name="T8" fmla="*/ 1180 w 2042"/>
                <a:gd name="T9" fmla="*/ 22 h 574"/>
                <a:gd name="T10" fmla="*/ 2042 w 2042"/>
                <a:gd name="T11" fmla="*/ 451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2" h="574">
                  <a:moveTo>
                    <a:pt x="2042" y="451"/>
                  </a:moveTo>
                  <a:cubicBezTo>
                    <a:pt x="0" y="574"/>
                    <a:pt x="0" y="574"/>
                    <a:pt x="0" y="574"/>
                  </a:cubicBezTo>
                  <a:cubicBezTo>
                    <a:pt x="5" y="567"/>
                    <a:pt x="5" y="567"/>
                    <a:pt x="5" y="567"/>
                  </a:cubicBezTo>
                  <a:cubicBezTo>
                    <a:pt x="1045" y="40"/>
                    <a:pt x="1045" y="40"/>
                    <a:pt x="1045" y="40"/>
                  </a:cubicBezTo>
                  <a:cubicBezTo>
                    <a:pt x="1045" y="40"/>
                    <a:pt x="1117" y="0"/>
                    <a:pt x="1180" y="22"/>
                  </a:cubicBezTo>
                  <a:cubicBezTo>
                    <a:pt x="1242" y="45"/>
                    <a:pt x="2042" y="451"/>
                    <a:pt x="2042" y="451"/>
                  </a:cubicBezTo>
                  <a:close/>
                </a:path>
              </a:pathLst>
            </a:custGeom>
            <a:solidFill>
              <a:srgbClr val="ABF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0"/>
            <p:cNvSpPr>
              <a:spLocks/>
            </p:cNvSpPr>
            <p:nvPr userDrawn="1"/>
          </p:nvSpPr>
          <p:spPr bwMode="auto">
            <a:xfrm>
              <a:off x="8355013" y="5446713"/>
              <a:ext cx="2193925" cy="941388"/>
            </a:xfrm>
            <a:custGeom>
              <a:avLst/>
              <a:gdLst>
                <a:gd name="T0" fmla="*/ 0 w 1383"/>
                <a:gd name="T1" fmla="*/ 193 h 593"/>
                <a:gd name="T2" fmla="*/ 84 w 1383"/>
                <a:gd name="T3" fmla="*/ 150 h 593"/>
                <a:gd name="T4" fmla="*/ 1251 w 1383"/>
                <a:gd name="T5" fmla="*/ 0 h 593"/>
                <a:gd name="T6" fmla="*/ 1321 w 1383"/>
                <a:gd name="T7" fmla="*/ 161 h 593"/>
                <a:gd name="T8" fmla="*/ 718 w 1383"/>
                <a:gd name="T9" fmla="*/ 593 h 593"/>
                <a:gd name="T10" fmla="*/ 0 w 1383"/>
                <a:gd name="T11" fmla="*/ 1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3" h="593">
                  <a:moveTo>
                    <a:pt x="0" y="193"/>
                  </a:moveTo>
                  <a:cubicBezTo>
                    <a:pt x="84" y="150"/>
                    <a:pt x="84" y="150"/>
                    <a:pt x="84" y="150"/>
                  </a:cubicBezTo>
                  <a:cubicBezTo>
                    <a:pt x="1251" y="0"/>
                    <a:pt x="1251" y="0"/>
                    <a:pt x="1251" y="0"/>
                  </a:cubicBezTo>
                  <a:cubicBezTo>
                    <a:pt x="1251" y="0"/>
                    <a:pt x="1383" y="51"/>
                    <a:pt x="1321" y="161"/>
                  </a:cubicBezTo>
                  <a:cubicBezTo>
                    <a:pt x="1237" y="310"/>
                    <a:pt x="718" y="593"/>
                    <a:pt x="718" y="593"/>
                  </a:cubicBezTo>
                  <a:lnTo>
                    <a:pt x="0" y="193"/>
                  </a:lnTo>
                  <a:close/>
                </a:path>
              </a:pathLst>
            </a:custGeom>
            <a:solidFill>
              <a:srgbClr val="D81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1"/>
            <p:cNvSpPr>
              <a:spLocks/>
            </p:cNvSpPr>
            <p:nvPr userDrawn="1"/>
          </p:nvSpPr>
          <p:spPr bwMode="auto">
            <a:xfrm>
              <a:off x="8399463" y="5464175"/>
              <a:ext cx="1919288" cy="815975"/>
            </a:xfrm>
            <a:custGeom>
              <a:avLst/>
              <a:gdLst>
                <a:gd name="T0" fmla="*/ 0 w 1209"/>
                <a:gd name="T1" fmla="*/ 20 h 514"/>
                <a:gd name="T2" fmla="*/ 6 w 1209"/>
                <a:gd name="T3" fmla="*/ 164 h 514"/>
                <a:gd name="T4" fmla="*/ 687 w 1209"/>
                <a:gd name="T5" fmla="*/ 514 h 514"/>
                <a:gd name="T6" fmla="*/ 1209 w 1209"/>
                <a:gd name="T7" fmla="*/ 192 h 514"/>
                <a:gd name="T8" fmla="*/ 1204 w 1209"/>
                <a:gd name="T9" fmla="*/ 27 h 514"/>
                <a:gd name="T10" fmla="*/ 665 w 1209"/>
                <a:gd name="T11" fmla="*/ 346 h 514"/>
                <a:gd name="T12" fmla="*/ 2 w 1209"/>
                <a:gd name="T13" fmla="*/ 0 h 514"/>
                <a:gd name="T14" fmla="*/ 0 w 1209"/>
                <a:gd name="T15" fmla="*/ 2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9" h="514">
                  <a:moveTo>
                    <a:pt x="0" y="20"/>
                  </a:moveTo>
                  <a:lnTo>
                    <a:pt x="6" y="164"/>
                  </a:lnTo>
                  <a:lnTo>
                    <a:pt x="687" y="514"/>
                  </a:lnTo>
                  <a:lnTo>
                    <a:pt x="1209" y="192"/>
                  </a:lnTo>
                  <a:lnTo>
                    <a:pt x="1204" y="27"/>
                  </a:lnTo>
                  <a:lnTo>
                    <a:pt x="665" y="346"/>
                  </a:lnTo>
                  <a:lnTo>
                    <a:pt x="2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2"/>
            <p:cNvSpPr>
              <a:spLocks/>
            </p:cNvSpPr>
            <p:nvPr userDrawn="1"/>
          </p:nvSpPr>
          <p:spPr bwMode="auto">
            <a:xfrm>
              <a:off x="8339138" y="4905375"/>
              <a:ext cx="2071688" cy="1066800"/>
            </a:xfrm>
            <a:custGeom>
              <a:avLst/>
              <a:gdLst>
                <a:gd name="T0" fmla="*/ 0 w 1306"/>
                <a:gd name="T1" fmla="*/ 310 h 672"/>
                <a:gd name="T2" fmla="*/ 714 w 1306"/>
                <a:gd name="T3" fmla="*/ 672 h 672"/>
                <a:gd name="T4" fmla="*/ 1306 w 1306"/>
                <a:gd name="T5" fmla="*/ 334 h 672"/>
                <a:gd name="T6" fmla="*/ 1286 w 1306"/>
                <a:gd name="T7" fmla="*/ 325 h 672"/>
                <a:gd name="T8" fmla="*/ 616 w 1306"/>
                <a:gd name="T9" fmla="*/ 23 h 672"/>
                <a:gd name="T10" fmla="*/ 531 w 1306"/>
                <a:gd name="T11" fmla="*/ 15 h 672"/>
                <a:gd name="T12" fmla="*/ 0 w 1306"/>
                <a:gd name="T13" fmla="*/ 31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6" h="672">
                  <a:moveTo>
                    <a:pt x="0" y="310"/>
                  </a:moveTo>
                  <a:cubicBezTo>
                    <a:pt x="714" y="672"/>
                    <a:pt x="714" y="672"/>
                    <a:pt x="714" y="672"/>
                  </a:cubicBezTo>
                  <a:cubicBezTo>
                    <a:pt x="1306" y="334"/>
                    <a:pt x="1306" y="334"/>
                    <a:pt x="1306" y="334"/>
                  </a:cubicBezTo>
                  <a:cubicBezTo>
                    <a:pt x="1286" y="325"/>
                    <a:pt x="1286" y="325"/>
                    <a:pt x="1286" y="325"/>
                  </a:cubicBezTo>
                  <a:cubicBezTo>
                    <a:pt x="616" y="23"/>
                    <a:pt x="616" y="23"/>
                    <a:pt x="616" y="23"/>
                  </a:cubicBezTo>
                  <a:cubicBezTo>
                    <a:pt x="616" y="23"/>
                    <a:pt x="569" y="0"/>
                    <a:pt x="531" y="15"/>
                  </a:cubicBezTo>
                  <a:cubicBezTo>
                    <a:pt x="492" y="31"/>
                    <a:pt x="0" y="310"/>
                    <a:pt x="0" y="310"/>
                  </a:cubicBezTo>
                  <a:close/>
                </a:path>
              </a:pathLst>
            </a:custGeom>
            <a:solidFill>
              <a:srgbClr val="FB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auto">
            <a:xfrm>
              <a:off x="8339138" y="5397500"/>
              <a:ext cx="1138238" cy="666750"/>
            </a:xfrm>
            <a:custGeom>
              <a:avLst/>
              <a:gdLst>
                <a:gd name="T0" fmla="*/ 714 w 717"/>
                <a:gd name="T1" fmla="*/ 362 h 420"/>
                <a:gd name="T2" fmla="*/ 0 w 717"/>
                <a:gd name="T3" fmla="*/ 0 h 420"/>
                <a:gd name="T4" fmla="*/ 2 w 717"/>
                <a:gd name="T5" fmla="*/ 55 h 420"/>
                <a:gd name="T6" fmla="*/ 717 w 717"/>
                <a:gd name="T7" fmla="*/ 420 h 420"/>
                <a:gd name="T8" fmla="*/ 714 w 717"/>
                <a:gd name="T9" fmla="*/ 36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7" h="420">
                  <a:moveTo>
                    <a:pt x="714" y="362"/>
                  </a:moveTo>
                  <a:lnTo>
                    <a:pt x="0" y="0"/>
                  </a:lnTo>
                  <a:lnTo>
                    <a:pt x="2" y="55"/>
                  </a:lnTo>
                  <a:lnTo>
                    <a:pt x="717" y="420"/>
                  </a:lnTo>
                  <a:lnTo>
                    <a:pt x="714" y="362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4"/>
            <p:cNvSpPr>
              <a:spLocks/>
            </p:cNvSpPr>
            <p:nvPr userDrawn="1"/>
          </p:nvSpPr>
          <p:spPr bwMode="auto">
            <a:xfrm>
              <a:off x="8355013" y="5753100"/>
              <a:ext cx="1138238" cy="679450"/>
            </a:xfrm>
            <a:custGeom>
              <a:avLst/>
              <a:gdLst>
                <a:gd name="T0" fmla="*/ 0 w 717"/>
                <a:gd name="T1" fmla="*/ 0 h 428"/>
                <a:gd name="T2" fmla="*/ 2 w 717"/>
                <a:gd name="T3" fmla="*/ 49 h 428"/>
                <a:gd name="T4" fmla="*/ 717 w 717"/>
                <a:gd name="T5" fmla="*/ 428 h 428"/>
                <a:gd name="T6" fmla="*/ 715 w 717"/>
                <a:gd name="T7" fmla="*/ 375 h 428"/>
                <a:gd name="T8" fmla="*/ 0 w 717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7" h="428">
                  <a:moveTo>
                    <a:pt x="0" y="0"/>
                  </a:moveTo>
                  <a:lnTo>
                    <a:pt x="2" y="49"/>
                  </a:lnTo>
                  <a:lnTo>
                    <a:pt x="717" y="428"/>
                  </a:lnTo>
                  <a:lnTo>
                    <a:pt x="715" y="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5"/>
            <p:cNvSpPr>
              <a:spLocks/>
            </p:cNvSpPr>
            <p:nvPr userDrawn="1"/>
          </p:nvSpPr>
          <p:spPr bwMode="auto">
            <a:xfrm>
              <a:off x="9472613" y="5397500"/>
              <a:ext cx="1039813" cy="1035050"/>
            </a:xfrm>
            <a:custGeom>
              <a:avLst/>
              <a:gdLst>
                <a:gd name="T0" fmla="*/ 1 w 656"/>
                <a:gd name="T1" fmla="*/ 420 h 652"/>
                <a:gd name="T2" fmla="*/ 521 w 656"/>
                <a:gd name="T3" fmla="*/ 80 h 652"/>
                <a:gd name="T4" fmla="*/ 605 w 656"/>
                <a:gd name="T5" fmla="*/ 97 h 652"/>
                <a:gd name="T6" fmla="*/ 541 w 656"/>
                <a:gd name="T7" fmla="*/ 269 h 652"/>
                <a:gd name="T8" fmla="*/ 11 w 656"/>
                <a:gd name="T9" fmla="*/ 599 h 652"/>
                <a:gd name="T10" fmla="*/ 13 w 656"/>
                <a:gd name="T11" fmla="*/ 652 h 652"/>
                <a:gd name="T12" fmla="*/ 556 w 656"/>
                <a:gd name="T13" fmla="*/ 304 h 652"/>
                <a:gd name="T14" fmla="*/ 648 w 656"/>
                <a:gd name="T15" fmla="*/ 129 h 652"/>
                <a:gd name="T16" fmla="*/ 530 w 656"/>
                <a:gd name="T17" fmla="*/ 25 h 652"/>
                <a:gd name="T18" fmla="*/ 0 w 656"/>
                <a:gd name="T19" fmla="*/ 362 h 652"/>
                <a:gd name="T20" fmla="*/ 1 w 656"/>
                <a:gd name="T21" fmla="*/ 42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6" h="652">
                  <a:moveTo>
                    <a:pt x="1" y="420"/>
                  </a:moveTo>
                  <a:cubicBezTo>
                    <a:pt x="521" y="80"/>
                    <a:pt x="521" y="80"/>
                    <a:pt x="521" y="80"/>
                  </a:cubicBezTo>
                  <a:cubicBezTo>
                    <a:pt x="521" y="80"/>
                    <a:pt x="579" y="39"/>
                    <a:pt x="605" y="97"/>
                  </a:cubicBezTo>
                  <a:cubicBezTo>
                    <a:pt x="630" y="154"/>
                    <a:pt x="583" y="239"/>
                    <a:pt x="541" y="269"/>
                  </a:cubicBezTo>
                  <a:cubicBezTo>
                    <a:pt x="11" y="599"/>
                    <a:pt x="11" y="599"/>
                    <a:pt x="11" y="599"/>
                  </a:cubicBezTo>
                  <a:cubicBezTo>
                    <a:pt x="13" y="652"/>
                    <a:pt x="13" y="652"/>
                    <a:pt x="13" y="652"/>
                  </a:cubicBezTo>
                  <a:cubicBezTo>
                    <a:pt x="556" y="304"/>
                    <a:pt x="556" y="304"/>
                    <a:pt x="556" y="304"/>
                  </a:cubicBezTo>
                  <a:cubicBezTo>
                    <a:pt x="556" y="304"/>
                    <a:pt x="656" y="224"/>
                    <a:pt x="648" y="129"/>
                  </a:cubicBezTo>
                  <a:cubicBezTo>
                    <a:pt x="639" y="33"/>
                    <a:pt x="574" y="0"/>
                    <a:pt x="530" y="25"/>
                  </a:cubicBezTo>
                  <a:cubicBezTo>
                    <a:pt x="0" y="362"/>
                    <a:pt x="0" y="362"/>
                    <a:pt x="0" y="362"/>
                  </a:cubicBezTo>
                  <a:lnTo>
                    <a:pt x="1" y="420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6"/>
            <p:cNvSpPr>
              <a:spLocks/>
            </p:cNvSpPr>
            <p:nvPr userDrawn="1"/>
          </p:nvSpPr>
          <p:spPr bwMode="auto">
            <a:xfrm>
              <a:off x="8339138" y="4905375"/>
              <a:ext cx="2044700" cy="522288"/>
            </a:xfrm>
            <a:custGeom>
              <a:avLst/>
              <a:gdLst>
                <a:gd name="T0" fmla="*/ 0 w 1289"/>
                <a:gd name="T1" fmla="*/ 310 h 329"/>
                <a:gd name="T2" fmla="*/ 1289 w 1289"/>
                <a:gd name="T3" fmla="*/ 329 h 329"/>
                <a:gd name="T4" fmla="*/ 1286 w 1289"/>
                <a:gd name="T5" fmla="*/ 325 h 329"/>
                <a:gd name="T6" fmla="*/ 616 w 1289"/>
                <a:gd name="T7" fmla="*/ 23 h 329"/>
                <a:gd name="T8" fmla="*/ 531 w 1289"/>
                <a:gd name="T9" fmla="*/ 15 h 329"/>
                <a:gd name="T10" fmla="*/ 0 w 1289"/>
                <a:gd name="T11" fmla="*/ 31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9" h="329">
                  <a:moveTo>
                    <a:pt x="0" y="310"/>
                  </a:moveTo>
                  <a:cubicBezTo>
                    <a:pt x="1289" y="329"/>
                    <a:pt x="1289" y="329"/>
                    <a:pt x="1289" y="329"/>
                  </a:cubicBezTo>
                  <a:cubicBezTo>
                    <a:pt x="1286" y="325"/>
                    <a:pt x="1286" y="325"/>
                    <a:pt x="1286" y="325"/>
                  </a:cubicBezTo>
                  <a:cubicBezTo>
                    <a:pt x="616" y="23"/>
                    <a:pt x="616" y="23"/>
                    <a:pt x="616" y="23"/>
                  </a:cubicBezTo>
                  <a:cubicBezTo>
                    <a:pt x="616" y="23"/>
                    <a:pt x="569" y="0"/>
                    <a:pt x="531" y="15"/>
                  </a:cubicBezTo>
                  <a:cubicBezTo>
                    <a:pt x="492" y="31"/>
                    <a:pt x="0" y="310"/>
                    <a:pt x="0" y="310"/>
                  </a:cubicBezTo>
                  <a:close/>
                </a:path>
              </a:pathLst>
            </a:custGeom>
            <a:solidFill>
              <a:srgbClr val="FC6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7"/>
            <p:cNvSpPr>
              <a:spLocks/>
            </p:cNvSpPr>
            <p:nvPr userDrawn="1"/>
          </p:nvSpPr>
          <p:spPr bwMode="auto">
            <a:xfrm>
              <a:off x="7813676" y="1778000"/>
              <a:ext cx="2005013" cy="860425"/>
            </a:xfrm>
            <a:custGeom>
              <a:avLst/>
              <a:gdLst>
                <a:gd name="T0" fmla="*/ 0 w 1264"/>
                <a:gd name="T1" fmla="*/ 177 h 542"/>
                <a:gd name="T2" fmla="*/ 76 w 1264"/>
                <a:gd name="T3" fmla="*/ 137 h 542"/>
                <a:gd name="T4" fmla="*/ 1143 w 1264"/>
                <a:gd name="T5" fmla="*/ 0 h 542"/>
                <a:gd name="T6" fmla="*/ 1207 w 1264"/>
                <a:gd name="T7" fmla="*/ 148 h 542"/>
                <a:gd name="T8" fmla="*/ 656 w 1264"/>
                <a:gd name="T9" fmla="*/ 542 h 542"/>
                <a:gd name="T10" fmla="*/ 0 w 1264"/>
                <a:gd name="T11" fmla="*/ 17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4" h="542">
                  <a:moveTo>
                    <a:pt x="0" y="177"/>
                  </a:moveTo>
                  <a:cubicBezTo>
                    <a:pt x="76" y="137"/>
                    <a:pt x="76" y="137"/>
                    <a:pt x="76" y="137"/>
                  </a:cubicBezTo>
                  <a:cubicBezTo>
                    <a:pt x="1143" y="0"/>
                    <a:pt x="1143" y="0"/>
                    <a:pt x="1143" y="0"/>
                  </a:cubicBezTo>
                  <a:cubicBezTo>
                    <a:pt x="1143" y="0"/>
                    <a:pt x="1264" y="46"/>
                    <a:pt x="1207" y="148"/>
                  </a:cubicBezTo>
                  <a:cubicBezTo>
                    <a:pt x="1130" y="284"/>
                    <a:pt x="656" y="542"/>
                    <a:pt x="656" y="542"/>
                  </a:cubicBezTo>
                  <a:lnTo>
                    <a:pt x="0" y="177"/>
                  </a:lnTo>
                  <a:close/>
                </a:path>
              </a:pathLst>
            </a:custGeom>
            <a:solidFill>
              <a:srgbClr val="20B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8"/>
            <p:cNvSpPr>
              <a:spLocks/>
            </p:cNvSpPr>
            <p:nvPr userDrawn="1"/>
          </p:nvSpPr>
          <p:spPr bwMode="auto">
            <a:xfrm>
              <a:off x="7853363" y="1793875"/>
              <a:ext cx="1754188" cy="746125"/>
            </a:xfrm>
            <a:custGeom>
              <a:avLst/>
              <a:gdLst>
                <a:gd name="T0" fmla="*/ 0 w 1105"/>
                <a:gd name="T1" fmla="*/ 18 h 470"/>
                <a:gd name="T2" fmla="*/ 6 w 1105"/>
                <a:gd name="T3" fmla="*/ 150 h 470"/>
                <a:gd name="T4" fmla="*/ 628 w 1105"/>
                <a:gd name="T5" fmla="*/ 470 h 470"/>
                <a:gd name="T6" fmla="*/ 1105 w 1105"/>
                <a:gd name="T7" fmla="*/ 175 h 470"/>
                <a:gd name="T8" fmla="*/ 1101 w 1105"/>
                <a:gd name="T9" fmla="*/ 25 h 470"/>
                <a:gd name="T10" fmla="*/ 608 w 1105"/>
                <a:gd name="T11" fmla="*/ 316 h 470"/>
                <a:gd name="T12" fmla="*/ 2 w 1105"/>
                <a:gd name="T13" fmla="*/ 0 h 470"/>
                <a:gd name="T14" fmla="*/ 0 w 1105"/>
                <a:gd name="T15" fmla="*/ 1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5" h="470">
                  <a:moveTo>
                    <a:pt x="0" y="18"/>
                  </a:moveTo>
                  <a:lnTo>
                    <a:pt x="6" y="150"/>
                  </a:lnTo>
                  <a:lnTo>
                    <a:pt x="628" y="470"/>
                  </a:lnTo>
                  <a:lnTo>
                    <a:pt x="1105" y="175"/>
                  </a:lnTo>
                  <a:lnTo>
                    <a:pt x="1101" y="25"/>
                  </a:lnTo>
                  <a:lnTo>
                    <a:pt x="608" y="316"/>
                  </a:lnTo>
                  <a:lnTo>
                    <a:pt x="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F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9"/>
            <p:cNvSpPr>
              <a:spLocks/>
            </p:cNvSpPr>
            <p:nvPr userDrawn="1"/>
          </p:nvSpPr>
          <p:spPr bwMode="auto">
            <a:xfrm>
              <a:off x="7797801" y="1282700"/>
              <a:ext cx="1893888" cy="974725"/>
            </a:xfrm>
            <a:custGeom>
              <a:avLst/>
              <a:gdLst>
                <a:gd name="T0" fmla="*/ 0 w 1194"/>
                <a:gd name="T1" fmla="*/ 284 h 614"/>
                <a:gd name="T2" fmla="*/ 653 w 1194"/>
                <a:gd name="T3" fmla="*/ 614 h 614"/>
                <a:gd name="T4" fmla="*/ 1194 w 1194"/>
                <a:gd name="T5" fmla="*/ 305 h 614"/>
                <a:gd name="T6" fmla="*/ 1176 w 1194"/>
                <a:gd name="T7" fmla="*/ 297 h 614"/>
                <a:gd name="T8" fmla="*/ 563 w 1194"/>
                <a:gd name="T9" fmla="*/ 21 h 614"/>
                <a:gd name="T10" fmla="*/ 485 w 1194"/>
                <a:gd name="T11" fmla="*/ 14 h 614"/>
                <a:gd name="T12" fmla="*/ 0 w 1194"/>
                <a:gd name="T13" fmla="*/ 28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4" h="614">
                  <a:moveTo>
                    <a:pt x="0" y="284"/>
                  </a:moveTo>
                  <a:cubicBezTo>
                    <a:pt x="653" y="614"/>
                    <a:pt x="653" y="614"/>
                    <a:pt x="653" y="614"/>
                  </a:cubicBezTo>
                  <a:cubicBezTo>
                    <a:pt x="1194" y="305"/>
                    <a:pt x="1194" y="305"/>
                    <a:pt x="1194" y="305"/>
                  </a:cubicBezTo>
                  <a:cubicBezTo>
                    <a:pt x="1176" y="297"/>
                    <a:pt x="1176" y="297"/>
                    <a:pt x="1176" y="297"/>
                  </a:cubicBezTo>
                  <a:cubicBezTo>
                    <a:pt x="563" y="21"/>
                    <a:pt x="563" y="21"/>
                    <a:pt x="563" y="21"/>
                  </a:cubicBezTo>
                  <a:cubicBezTo>
                    <a:pt x="563" y="21"/>
                    <a:pt x="521" y="0"/>
                    <a:pt x="485" y="14"/>
                  </a:cubicBezTo>
                  <a:cubicBezTo>
                    <a:pt x="450" y="29"/>
                    <a:pt x="0" y="284"/>
                    <a:pt x="0" y="284"/>
                  </a:cubicBezTo>
                  <a:close/>
                </a:path>
              </a:pathLst>
            </a:custGeom>
            <a:solidFill>
              <a:srgbClr val="42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0"/>
            <p:cNvSpPr>
              <a:spLocks/>
            </p:cNvSpPr>
            <p:nvPr userDrawn="1"/>
          </p:nvSpPr>
          <p:spPr bwMode="auto">
            <a:xfrm>
              <a:off x="7797801" y="1733550"/>
              <a:ext cx="1041400" cy="609600"/>
            </a:xfrm>
            <a:custGeom>
              <a:avLst/>
              <a:gdLst>
                <a:gd name="T0" fmla="*/ 653 w 656"/>
                <a:gd name="T1" fmla="*/ 330 h 384"/>
                <a:gd name="T2" fmla="*/ 0 w 656"/>
                <a:gd name="T3" fmla="*/ 0 h 384"/>
                <a:gd name="T4" fmla="*/ 3 w 656"/>
                <a:gd name="T5" fmla="*/ 50 h 384"/>
                <a:gd name="T6" fmla="*/ 656 w 656"/>
                <a:gd name="T7" fmla="*/ 384 h 384"/>
                <a:gd name="T8" fmla="*/ 653 w 656"/>
                <a:gd name="T9" fmla="*/ 33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6" h="384">
                  <a:moveTo>
                    <a:pt x="653" y="330"/>
                  </a:moveTo>
                  <a:lnTo>
                    <a:pt x="0" y="0"/>
                  </a:lnTo>
                  <a:lnTo>
                    <a:pt x="3" y="50"/>
                  </a:lnTo>
                  <a:lnTo>
                    <a:pt x="656" y="384"/>
                  </a:lnTo>
                  <a:lnTo>
                    <a:pt x="653" y="330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1"/>
            <p:cNvSpPr>
              <a:spLocks/>
            </p:cNvSpPr>
            <p:nvPr userDrawn="1"/>
          </p:nvSpPr>
          <p:spPr bwMode="auto">
            <a:xfrm>
              <a:off x="7813676" y="2058988"/>
              <a:ext cx="1039813" cy="619125"/>
            </a:xfrm>
            <a:custGeom>
              <a:avLst/>
              <a:gdLst>
                <a:gd name="T0" fmla="*/ 0 w 655"/>
                <a:gd name="T1" fmla="*/ 0 h 390"/>
                <a:gd name="T2" fmla="*/ 2 w 655"/>
                <a:gd name="T3" fmla="*/ 44 h 390"/>
                <a:gd name="T4" fmla="*/ 655 w 655"/>
                <a:gd name="T5" fmla="*/ 390 h 390"/>
                <a:gd name="T6" fmla="*/ 653 w 655"/>
                <a:gd name="T7" fmla="*/ 342 h 390"/>
                <a:gd name="T8" fmla="*/ 0 w 655"/>
                <a:gd name="T9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390">
                  <a:moveTo>
                    <a:pt x="0" y="0"/>
                  </a:moveTo>
                  <a:lnTo>
                    <a:pt x="2" y="44"/>
                  </a:lnTo>
                  <a:lnTo>
                    <a:pt x="655" y="390"/>
                  </a:lnTo>
                  <a:lnTo>
                    <a:pt x="653" y="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2"/>
            <p:cNvSpPr>
              <a:spLocks/>
            </p:cNvSpPr>
            <p:nvPr userDrawn="1"/>
          </p:nvSpPr>
          <p:spPr bwMode="auto">
            <a:xfrm>
              <a:off x="8834438" y="1733550"/>
              <a:ext cx="949325" cy="944563"/>
            </a:xfrm>
            <a:custGeom>
              <a:avLst/>
              <a:gdLst>
                <a:gd name="T0" fmla="*/ 1 w 599"/>
                <a:gd name="T1" fmla="*/ 384 h 595"/>
                <a:gd name="T2" fmla="*/ 476 w 599"/>
                <a:gd name="T3" fmla="*/ 73 h 595"/>
                <a:gd name="T4" fmla="*/ 553 w 599"/>
                <a:gd name="T5" fmla="*/ 88 h 595"/>
                <a:gd name="T6" fmla="*/ 494 w 599"/>
                <a:gd name="T7" fmla="*/ 246 h 595"/>
                <a:gd name="T8" fmla="*/ 10 w 599"/>
                <a:gd name="T9" fmla="*/ 547 h 595"/>
                <a:gd name="T10" fmla="*/ 12 w 599"/>
                <a:gd name="T11" fmla="*/ 595 h 595"/>
                <a:gd name="T12" fmla="*/ 508 w 599"/>
                <a:gd name="T13" fmla="*/ 278 h 595"/>
                <a:gd name="T14" fmla="*/ 592 w 599"/>
                <a:gd name="T15" fmla="*/ 117 h 595"/>
                <a:gd name="T16" fmla="*/ 484 w 599"/>
                <a:gd name="T17" fmla="*/ 22 h 595"/>
                <a:gd name="T18" fmla="*/ 0 w 599"/>
                <a:gd name="T19" fmla="*/ 330 h 595"/>
                <a:gd name="T20" fmla="*/ 1 w 599"/>
                <a:gd name="T21" fmla="*/ 384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595">
                  <a:moveTo>
                    <a:pt x="1" y="384"/>
                  </a:moveTo>
                  <a:cubicBezTo>
                    <a:pt x="476" y="73"/>
                    <a:pt x="476" y="73"/>
                    <a:pt x="476" y="73"/>
                  </a:cubicBezTo>
                  <a:cubicBezTo>
                    <a:pt x="476" y="73"/>
                    <a:pt x="530" y="36"/>
                    <a:pt x="553" y="88"/>
                  </a:cubicBezTo>
                  <a:cubicBezTo>
                    <a:pt x="576" y="140"/>
                    <a:pt x="533" y="218"/>
                    <a:pt x="494" y="246"/>
                  </a:cubicBezTo>
                  <a:cubicBezTo>
                    <a:pt x="10" y="547"/>
                    <a:pt x="10" y="547"/>
                    <a:pt x="10" y="547"/>
                  </a:cubicBezTo>
                  <a:cubicBezTo>
                    <a:pt x="12" y="595"/>
                    <a:pt x="12" y="595"/>
                    <a:pt x="12" y="595"/>
                  </a:cubicBezTo>
                  <a:cubicBezTo>
                    <a:pt x="508" y="278"/>
                    <a:pt x="508" y="278"/>
                    <a:pt x="508" y="278"/>
                  </a:cubicBezTo>
                  <a:cubicBezTo>
                    <a:pt x="508" y="278"/>
                    <a:pt x="599" y="205"/>
                    <a:pt x="592" y="117"/>
                  </a:cubicBezTo>
                  <a:cubicBezTo>
                    <a:pt x="585" y="30"/>
                    <a:pt x="525" y="0"/>
                    <a:pt x="484" y="22"/>
                  </a:cubicBezTo>
                  <a:cubicBezTo>
                    <a:pt x="0" y="330"/>
                    <a:pt x="0" y="330"/>
                    <a:pt x="0" y="330"/>
                  </a:cubicBezTo>
                  <a:lnTo>
                    <a:pt x="1" y="384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3"/>
            <p:cNvSpPr>
              <a:spLocks/>
            </p:cNvSpPr>
            <p:nvPr userDrawn="1"/>
          </p:nvSpPr>
          <p:spPr bwMode="auto">
            <a:xfrm>
              <a:off x="7797801" y="1282700"/>
              <a:ext cx="1868488" cy="477838"/>
            </a:xfrm>
            <a:custGeom>
              <a:avLst/>
              <a:gdLst>
                <a:gd name="T0" fmla="*/ 0 w 1178"/>
                <a:gd name="T1" fmla="*/ 284 h 301"/>
                <a:gd name="T2" fmla="*/ 1178 w 1178"/>
                <a:gd name="T3" fmla="*/ 301 h 301"/>
                <a:gd name="T4" fmla="*/ 1176 w 1178"/>
                <a:gd name="T5" fmla="*/ 297 h 301"/>
                <a:gd name="T6" fmla="*/ 563 w 1178"/>
                <a:gd name="T7" fmla="*/ 21 h 301"/>
                <a:gd name="T8" fmla="*/ 485 w 1178"/>
                <a:gd name="T9" fmla="*/ 14 h 301"/>
                <a:gd name="T10" fmla="*/ 0 w 1178"/>
                <a:gd name="T11" fmla="*/ 28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8" h="301">
                  <a:moveTo>
                    <a:pt x="0" y="284"/>
                  </a:moveTo>
                  <a:cubicBezTo>
                    <a:pt x="1178" y="301"/>
                    <a:pt x="1178" y="301"/>
                    <a:pt x="1178" y="301"/>
                  </a:cubicBezTo>
                  <a:cubicBezTo>
                    <a:pt x="1176" y="297"/>
                    <a:pt x="1176" y="297"/>
                    <a:pt x="1176" y="297"/>
                  </a:cubicBezTo>
                  <a:cubicBezTo>
                    <a:pt x="563" y="21"/>
                    <a:pt x="563" y="21"/>
                    <a:pt x="563" y="21"/>
                  </a:cubicBezTo>
                  <a:cubicBezTo>
                    <a:pt x="563" y="21"/>
                    <a:pt x="521" y="0"/>
                    <a:pt x="485" y="14"/>
                  </a:cubicBezTo>
                  <a:cubicBezTo>
                    <a:pt x="450" y="29"/>
                    <a:pt x="0" y="284"/>
                    <a:pt x="0" y="284"/>
                  </a:cubicBezTo>
                  <a:close/>
                </a:path>
              </a:pathLst>
            </a:custGeom>
            <a:solidFill>
              <a:srgbClr val="6BE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4"/>
            <p:cNvSpPr>
              <a:spLocks/>
            </p:cNvSpPr>
            <p:nvPr userDrawn="1"/>
          </p:nvSpPr>
          <p:spPr bwMode="auto">
            <a:xfrm>
              <a:off x="6721476" y="3371850"/>
              <a:ext cx="2201863" cy="901700"/>
            </a:xfrm>
            <a:custGeom>
              <a:avLst/>
              <a:gdLst>
                <a:gd name="T0" fmla="*/ 1387 w 1387"/>
                <a:gd name="T1" fmla="*/ 136 h 568"/>
                <a:gd name="T2" fmla="*/ 1302 w 1387"/>
                <a:gd name="T3" fmla="*/ 96 h 568"/>
                <a:gd name="T4" fmla="*/ 129 w 1387"/>
                <a:gd name="T5" fmla="*/ 0 h 568"/>
                <a:gd name="T6" fmla="*/ 67 w 1387"/>
                <a:gd name="T7" fmla="*/ 164 h 568"/>
                <a:gd name="T8" fmla="*/ 689 w 1387"/>
                <a:gd name="T9" fmla="*/ 568 h 568"/>
                <a:gd name="T10" fmla="*/ 1387 w 1387"/>
                <a:gd name="T11" fmla="*/ 136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7" h="568">
                  <a:moveTo>
                    <a:pt x="1387" y="136"/>
                  </a:moveTo>
                  <a:cubicBezTo>
                    <a:pt x="1302" y="96"/>
                    <a:pt x="1302" y="96"/>
                    <a:pt x="1302" y="96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0" y="56"/>
                    <a:pt x="67" y="164"/>
                  </a:cubicBezTo>
                  <a:cubicBezTo>
                    <a:pt x="157" y="309"/>
                    <a:pt x="689" y="568"/>
                    <a:pt x="689" y="568"/>
                  </a:cubicBezTo>
                  <a:lnTo>
                    <a:pt x="1387" y="136"/>
                  </a:lnTo>
                  <a:close/>
                </a:path>
              </a:pathLst>
            </a:custGeom>
            <a:solidFill>
              <a:srgbClr val="D61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5"/>
            <p:cNvSpPr>
              <a:spLocks/>
            </p:cNvSpPr>
            <p:nvPr userDrawn="1"/>
          </p:nvSpPr>
          <p:spPr bwMode="auto">
            <a:xfrm>
              <a:off x="6958013" y="3300413"/>
              <a:ext cx="1911350" cy="865188"/>
            </a:xfrm>
            <a:custGeom>
              <a:avLst/>
              <a:gdLst>
                <a:gd name="T0" fmla="*/ 1204 w 1204"/>
                <a:gd name="T1" fmla="*/ 20 h 545"/>
                <a:gd name="T2" fmla="*/ 1204 w 1204"/>
                <a:gd name="T3" fmla="*/ 164 h 545"/>
                <a:gd name="T4" fmla="*/ 540 w 1204"/>
                <a:gd name="T5" fmla="*/ 545 h 545"/>
                <a:gd name="T6" fmla="*/ 3 w 1204"/>
                <a:gd name="T7" fmla="*/ 247 h 545"/>
                <a:gd name="T8" fmla="*/ 0 w 1204"/>
                <a:gd name="T9" fmla="*/ 82 h 545"/>
                <a:gd name="T10" fmla="*/ 554 w 1204"/>
                <a:gd name="T11" fmla="*/ 376 h 545"/>
                <a:gd name="T12" fmla="*/ 1201 w 1204"/>
                <a:gd name="T13" fmla="*/ 0 h 545"/>
                <a:gd name="T14" fmla="*/ 1204 w 1204"/>
                <a:gd name="T15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4" h="545">
                  <a:moveTo>
                    <a:pt x="1204" y="20"/>
                  </a:moveTo>
                  <a:lnTo>
                    <a:pt x="1204" y="164"/>
                  </a:lnTo>
                  <a:lnTo>
                    <a:pt x="540" y="545"/>
                  </a:lnTo>
                  <a:lnTo>
                    <a:pt x="3" y="247"/>
                  </a:lnTo>
                  <a:lnTo>
                    <a:pt x="0" y="82"/>
                  </a:lnTo>
                  <a:lnTo>
                    <a:pt x="554" y="376"/>
                  </a:lnTo>
                  <a:lnTo>
                    <a:pt x="1201" y="0"/>
                  </a:lnTo>
                  <a:lnTo>
                    <a:pt x="120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6"/>
            <p:cNvSpPr>
              <a:spLocks/>
            </p:cNvSpPr>
            <p:nvPr userDrawn="1"/>
          </p:nvSpPr>
          <p:spPr bwMode="auto">
            <a:xfrm>
              <a:off x="6854826" y="2779713"/>
              <a:ext cx="2068513" cy="1076325"/>
            </a:xfrm>
            <a:custGeom>
              <a:avLst/>
              <a:gdLst>
                <a:gd name="T0" fmla="*/ 1303 w 1303"/>
                <a:gd name="T1" fmla="*/ 285 h 678"/>
                <a:gd name="T2" fmla="*/ 606 w 1303"/>
                <a:gd name="T3" fmla="*/ 678 h 678"/>
                <a:gd name="T4" fmla="*/ 0 w 1303"/>
                <a:gd name="T5" fmla="*/ 367 h 678"/>
                <a:gd name="T6" fmla="*/ 20 w 1303"/>
                <a:gd name="T7" fmla="*/ 357 h 678"/>
                <a:gd name="T8" fmla="*/ 675 w 1303"/>
                <a:gd name="T9" fmla="*/ 26 h 678"/>
                <a:gd name="T10" fmla="*/ 760 w 1303"/>
                <a:gd name="T11" fmla="*/ 14 h 678"/>
                <a:gd name="T12" fmla="*/ 1303 w 1303"/>
                <a:gd name="T13" fmla="*/ 28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678">
                  <a:moveTo>
                    <a:pt x="1303" y="285"/>
                  </a:moveTo>
                  <a:cubicBezTo>
                    <a:pt x="606" y="678"/>
                    <a:pt x="606" y="678"/>
                    <a:pt x="606" y="678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20" y="357"/>
                    <a:pt x="20" y="357"/>
                    <a:pt x="20" y="357"/>
                  </a:cubicBezTo>
                  <a:cubicBezTo>
                    <a:pt x="675" y="26"/>
                    <a:pt x="675" y="26"/>
                    <a:pt x="675" y="26"/>
                  </a:cubicBezTo>
                  <a:cubicBezTo>
                    <a:pt x="675" y="26"/>
                    <a:pt x="720" y="0"/>
                    <a:pt x="760" y="14"/>
                  </a:cubicBezTo>
                  <a:cubicBezTo>
                    <a:pt x="800" y="28"/>
                    <a:pt x="1303" y="285"/>
                    <a:pt x="1303" y="285"/>
                  </a:cubicBezTo>
                  <a:close/>
                </a:path>
              </a:pathLst>
            </a:custGeom>
            <a:solidFill>
              <a:srgbClr val="FB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7"/>
            <p:cNvSpPr>
              <a:spLocks/>
            </p:cNvSpPr>
            <p:nvPr userDrawn="1"/>
          </p:nvSpPr>
          <p:spPr bwMode="auto">
            <a:xfrm>
              <a:off x="7816851" y="3232150"/>
              <a:ext cx="1106488" cy="717550"/>
            </a:xfrm>
            <a:custGeom>
              <a:avLst/>
              <a:gdLst>
                <a:gd name="T0" fmla="*/ 0 w 697"/>
                <a:gd name="T1" fmla="*/ 393 h 452"/>
                <a:gd name="T2" fmla="*/ 697 w 697"/>
                <a:gd name="T3" fmla="*/ 0 h 452"/>
                <a:gd name="T4" fmla="*/ 697 w 697"/>
                <a:gd name="T5" fmla="*/ 54 h 452"/>
                <a:gd name="T6" fmla="*/ 0 w 697"/>
                <a:gd name="T7" fmla="*/ 452 h 452"/>
                <a:gd name="T8" fmla="*/ 0 w 697"/>
                <a:gd name="T9" fmla="*/ 39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452">
                  <a:moveTo>
                    <a:pt x="0" y="393"/>
                  </a:moveTo>
                  <a:lnTo>
                    <a:pt x="697" y="0"/>
                  </a:lnTo>
                  <a:lnTo>
                    <a:pt x="697" y="54"/>
                  </a:lnTo>
                  <a:lnTo>
                    <a:pt x="0" y="452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8"/>
            <p:cNvSpPr>
              <a:spLocks/>
            </p:cNvSpPr>
            <p:nvPr userDrawn="1"/>
          </p:nvSpPr>
          <p:spPr bwMode="auto">
            <a:xfrm>
              <a:off x="7816851" y="3587750"/>
              <a:ext cx="1106488" cy="728663"/>
            </a:xfrm>
            <a:custGeom>
              <a:avLst/>
              <a:gdLst>
                <a:gd name="T0" fmla="*/ 697 w 697"/>
                <a:gd name="T1" fmla="*/ 0 h 459"/>
                <a:gd name="T2" fmla="*/ 697 w 697"/>
                <a:gd name="T3" fmla="*/ 49 h 459"/>
                <a:gd name="T4" fmla="*/ 0 w 697"/>
                <a:gd name="T5" fmla="*/ 459 h 459"/>
                <a:gd name="T6" fmla="*/ 0 w 697"/>
                <a:gd name="T7" fmla="*/ 407 h 459"/>
                <a:gd name="T8" fmla="*/ 697 w 697"/>
                <a:gd name="T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459">
                  <a:moveTo>
                    <a:pt x="697" y="0"/>
                  </a:moveTo>
                  <a:lnTo>
                    <a:pt x="697" y="49"/>
                  </a:lnTo>
                  <a:lnTo>
                    <a:pt x="0" y="459"/>
                  </a:lnTo>
                  <a:lnTo>
                    <a:pt x="0" y="407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9"/>
            <p:cNvSpPr>
              <a:spLocks/>
            </p:cNvSpPr>
            <p:nvPr userDrawn="1"/>
          </p:nvSpPr>
          <p:spPr bwMode="auto">
            <a:xfrm>
              <a:off x="6767513" y="3324225"/>
              <a:ext cx="1052513" cy="992188"/>
            </a:xfrm>
            <a:custGeom>
              <a:avLst/>
              <a:gdLst>
                <a:gd name="T0" fmla="*/ 663 w 663"/>
                <a:gd name="T1" fmla="*/ 394 h 625"/>
                <a:gd name="T2" fmla="*/ 128 w 663"/>
                <a:gd name="T3" fmla="*/ 77 h 625"/>
                <a:gd name="T4" fmla="*/ 46 w 663"/>
                <a:gd name="T5" fmla="*/ 98 h 625"/>
                <a:gd name="T6" fmla="*/ 117 w 663"/>
                <a:gd name="T7" fmla="*/ 267 h 625"/>
                <a:gd name="T8" fmla="*/ 661 w 663"/>
                <a:gd name="T9" fmla="*/ 573 h 625"/>
                <a:gd name="T10" fmla="*/ 661 w 663"/>
                <a:gd name="T11" fmla="*/ 625 h 625"/>
                <a:gd name="T12" fmla="*/ 104 w 663"/>
                <a:gd name="T13" fmla="*/ 303 h 625"/>
                <a:gd name="T14" fmla="*/ 4 w 663"/>
                <a:gd name="T15" fmla="*/ 132 h 625"/>
                <a:gd name="T16" fmla="*/ 117 w 663"/>
                <a:gd name="T17" fmla="*/ 23 h 625"/>
                <a:gd name="T18" fmla="*/ 661 w 663"/>
                <a:gd name="T19" fmla="*/ 335 h 625"/>
                <a:gd name="T20" fmla="*/ 663 w 663"/>
                <a:gd name="T21" fmla="*/ 39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625">
                  <a:moveTo>
                    <a:pt x="663" y="394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28" y="77"/>
                    <a:pt x="68" y="40"/>
                    <a:pt x="46" y="98"/>
                  </a:cubicBezTo>
                  <a:cubicBezTo>
                    <a:pt x="23" y="156"/>
                    <a:pt x="74" y="239"/>
                    <a:pt x="117" y="267"/>
                  </a:cubicBezTo>
                  <a:cubicBezTo>
                    <a:pt x="661" y="573"/>
                    <a:pt x="661" y="573"/>
                    <a:pt x="661" y="573"/>
                  </a:cubicBezTo>
                  <a:cubicBezTo>
                    <a:pt x="661" y="625"/>
                    <a:pt x="661" y="625"/>
                    <a:pt x="661" y="625"/>
                  </a:cubicBezTo>
                  <a:cubicBezTo>
                    <a:pt x="104" y="303"/>
                    <a:pt x="104" y="303"/>
                    <a:pt x="104" y="303"/>
                  </a:cubicBezTo>
                  <a:cubicBezTo>
                    <a:pt x="104" y="303"/>
                    <a:pt x="0" y="228"/>
                    <a:pt x="4" y="132"/>
                  </a:cubicBezTo>
                  <a:cubicBezTo>
                    <a:pt x="8" y="36"/>
                    <a:pt x="72" y="0"/>
                    <a:pt x="117" y="23"/>
                  </a:cubicBezTo>
                  <a:cubicBezTo>
                    <a:pt x="661" y="335"/>
                    <a:pt x="661" y="335"/>
                    <a:pt x="661" y="335"/>
                  </a:cubicBezTo>
                  <a:lnTo>
                    <a:pt x="663" y="394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0"/>
            <p:cNvSpPr>
              <a:spLocks/>
            </p:cNvSpPr>
            <p:nvPr userDrawn="1"/>
          </p:nvSpPr>
          <p:spPr bwMode="auto">
            <a:xfrm>
              <a:off x="6881813" y="2779713"/>
              <a:ext cx="2041525" cy="574675"/>
            </a:xfrm>
            <a:custGeom>
              <a:avLst/>
              <a:gdLst>
                <a:gd name="T0" fmla="*/ 1286 w 1286"/>
                <a:gd name="T1" fmla="*/ 285 h 362"/>
                <a:gd name="T2" fmla="*/ 0 w 1286"/>
                <a:gd name="T3" fmla="*/ 362 h 362"/>
                <a:gd name="T4" fmla="*/ 3 w 1286"/>
                <a:gd name="T5" fmla="*/ 357 h 362"/>
                <a:gd name="T6" fmla="*/ 658 w 1286"/>
                <a:gd name="T7" fmla="*/ 26 h 362"/>
                <a:gd name="T8" fmla="*/ 743 w 1286"/>
                <a:gd name="T9" fmla="*/ 14 h 362"/>
                <a:gd name="T10" fmla="*/ 1286 w 1286"/>
                <a:gd name="T11" fmla="*/ 28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362">
                  <a:moveTo>
                    <a:pt x="1286" y="285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3" y="357"/>
                    <a:pt x="3" y="357"/>
                    <a:pt x="3" y="357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6"/>
                    <a:pt x="703" y="0"/>
                    <a:pt x="743" y="14"/>
                  </a:cubicBezTo>
                  <a:cubicBezTo>
                    <a:pt x="783" y="28"/>
                    <a:pt x="1286" y="285"/>
                    <a:pt x="1286" y="285"/>
                  </a:cubicBezTo>
                  <a:close/>
                </a:path>
              </a:pathLst>
            </a:custGeom>
            <a:solidFill>
              <a:srgbClr val="FC6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1"/>
            <p:cNvSpPr>
              <a:spLocks/>
            </p:cNvSpPr>
            <p:nvPr userDrawn="1"/>
          </p:nvSpPr>
          <p:spPr bwMode="auto">
            <a:xfrm>
              <a:off x="8259763" y="2168525"/>
              <a:ext cx="382588" cy="222250"/>
            </a:xfrm>
            <a:custGeom>
              <a:avLst/>
              <a:gdLst>
                <a:gd name="T0" fmla="*/ 1 w 241"/>
                <a:gd name="T1" fmla="*/ 34 h 140"/>
                <a:gd name="T2" fmla="*/ 7 w 241"/>
                <a:gd name="T3" fmla="*/ 16 h 140"/>
                <a:gd name="T4" fmla="*/ 7 w 241"/>
                <a:gd name="T5" fmla="*/ 16 h 140"/>
                <a:gd name="T6" fmla="*/ 17 w 241"/>
                <a:gd name="T7" fmla="*/ 0 h 140"/>
                <a:gd name="T8" fmla="*/ 240 w 241"/>
                <a:gd name="T9" fmla="*/ 106 h 140"/>
                <a:gd name="T10" fmla="*/ 234 w 241"/>
                <a:gd name="T11" fmla="*/ 123 h 140"/>
                <a:gd name="T12" fmla="*/ 234 w 241"/>
                <a:gd name="T13" fmla="*/ 123 h 140"/>
                <a:gd name="T14" fmla="*/ 224 w 241"/>
                <a:gd name="T15" fmla="*/ 139 h 140"/>
                <a:gd name="T16" fmla="*/ 1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1" y="34"/>
                  </a:moveTo>
                  <a:cubicBezTo>
                    <a:pt x="0" y="33"/>
                    <a:pt x="2" y="2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1" y="7"/>
                    <a:pt x="16" y="0"/>
                    <a:pt x="17" y="0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1" y="106"/>
                    <a:pt x="239" y="114"/>
                    <a:pt x="234" y="123"/>
                  </a:cubicBezTo>
                  <a:cubicBezTo>
                    <a:pt x="234" y="123"/>
                    <a:pt x="234" y="123"/>
                    <a:pt x="234" y="123"/>
                  </a:cubicBezTo>
                  <a:cubicBezTo>
                    <a:pt x="230" y="133"/>
                    <a:pt x="225" y="140"/>
                    <a:pt x="224" y="139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3" name="Freeform 52"/>
            <p:cNvSpPr>
              <a:spLocks/>
            </p:cNvSpPr>
            <p:nvPr userDrawn="1"/>
          </p:nvSpPr>
          <p:spPr bwMode="auto">
            <a:xfrm>
              <a:off x="8191501" y="2311400"/>
              <a:ext cx="382588" cy="222250"/>
            </a:xfrm>
            <a:custGeom>
              <a:avLst/>
              <a:gdLst>
                <a:gd name="T0" fmla="*/ 2 w 241"/>
                <a:gd name="T1" fmla="*/ 34 h 140"/>
                <a:gd name="T2" fmla="*/ 7 w 241"/>
                <a:gd name="T3" fmla="*/ 17 h 140"/>
                <a:gd name="T4" fmla="*/ 7 w 241"/>
                <a:gd name="T5" fmla="*/ 17 h 140"/>
                <a:gd name="T6" fmla="*/ 17 w 241"/>
                <a:gd name="T7" fmla="*/ 1 h 140"/>
                <a:gd name="T8" fmla="*/ 240 w 241"/>
                <a:gd name="T9" fmla="*/ 106 h 140"/>
                <a:gd name="T10" fmla="*/ 235 w 241"/>
                <a:gd name="T11" fmla="*/ 124 h 140"/>
                <a:gd name="T12" fmla="*/ 235 w 241"/>
                <a:gd name="T13" fmla="*/ 124 h 140"/>
                <a:gd name="T14" fmla="*/ 224 w 241"/>
                <a:gd name="T15" fmla="*/ 139 h 140"/>
                <a:gd name="T16" fmla="*/ 2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2" y="34"/>
                  </a:moveTo>
                  <a:cubicBezTo>
                    <a:pt x="0" y="34"/>
                    <a:pt x="3" y="2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1" y="7"/>
                    <a:pt x="16" y="0"/>
                    <a:pt x="17" y="1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1" y="107"/>
                    <a:pt x="239" y="115"/>
                    <a:pt x="235" y="124"/>
                  </a:cubicBezTo>
                  <a:cubicBezTo>
                    <a:pt x="235" y="124"/>
                    <a:pt x="235" y="124"/>
                    <a:pt x="235" y="124"/>
                  </a:cubicBezTo>
                  <a:cubicBezTo>
                    <a:pt x="230" y="133"/>
                    <a:pt x="226" y="140"/>
                    <a:pt x="224" y="139"/>
                  </a:cubicBezTo>
                  <a:lnTo>
                    <a:pt x="2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4" name="Freeform 53"/>
            <p:cNvSpPr>
              <a:spLocks/>
            </p:cNvSpPr>
            <p:nvPr userDrawn="1"/>
          </p:nvSpPr>
          <p:spPr bwMode="auto">
            <a:xfrm>
              <a:off x="8124826" y="2455863"/>
              <a:ext cx="382588" cy="220663"/>
            </a:xfrm>
            <a:custGeom>
              <a:avLst/>
              <a:gdLst>
                <a:gd name="T0" fmla="*/ 1 w 241"/>
                <a:gd name="T1" fmla="*/ 34 h 139"/>
                <a:gd name="T2" fmla="*/ 6 w 241"/>
                <a:gd name="T3" fmla="*/ 16 h 139"/>
                <a:gd name="T4" fmla="*/ 6 w 241"/>
                <a:gd name="T5" fmla="*/ 16 h 139"/>
                <a:gd name="T6" fmla="*/ 17 w 241"/>
                <a:gd name="T7" fmla="*/ 0 h 139"/>
                <a:gd name="T8" fmla="*/ 239 w 241"/>
                <a:gd name="T9" fmla="*/ 106 h 139"/>
                <a:gd name="T10" fmla="*/ 234 w 241"/>
                <a:gd name="T11" fmla="*/ 123 h 139"/>
                <a:gd name="T12" fmla="*/ 234 w 241"/>
                <a:gd name="T13" fmla="*/ 123 h 139"/>
                <a:gd name="T14" fmla="*/ 224 w 241"/>
                <a:gd name="T15" fmla="*/ 139 h 139"/>
                <a:gd name="T16" fmla="*/ 1 w 241"/>
                <a:gd name="T17" fmla="*/ 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39">
                  <a:moveTo>
                    <a:pt x="1" y="34"/>
                  </a:moveTo>
                  <a:cubicBezTo>
                    <a:pt x="0" y="33"/>
                    <a:pt x="2" y="25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11" y="7"/>
                    <a:pt x="15" y="0"/>
                    <a:pt x="17" y="0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41" y="106"/>
                    <a:pt x="238" y="114"/>
                    <a:pt x="234" y="123"/>
                  </a:cubicBezTo>
                  <a:cubicBezTo>
                    <a:pt x="234" y="123"/>
                    <a:pt x="234" y="123"/>
                    <a:pt x="234" y="123"/>
                  </a:cubicBezTo>
                  <a:cubicBezTo>
                    <a:pt x="230" y="133"/>
                    <a:pt x="225" y="139"/>
                    <a:pt x="224" y="139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5" name="Freeform 54"/>
            <p:cNvSpPr>
              <a:spLocks/>
            </p:cNvSpPr>
            <p:nvPr userDrawn="1"/>
          </p:nvSpPr>
          <p:spPr bwMode="auto">
            <a:xfrm>
              <a:off x="8056563" y="2598738"/>
              <a:ext cx="382588" cy="222250"/>
            </a:xfrm>
            <a:custGeom>
              <a:avLst/>
              <a:gdLst>
                <a:gd name="T0" fmla="*/ 1 w 241"/>
                <a:gd name="T1" fmla="*/ 34 h 140"/>
                <a:gd name="T2" fmla="*/ 7 w 241"/>
                <a:gd name="T3" fmla="*/ 16 h 140"/>
                <a:gd name="T4" fmla="*/ 7 w 241"/>
                <a:gd name="T5" fmla="*/ 16 h 140"/>
                <a:gd name="T6" fmla="*/ 17 w 241"/>
                <a:gd name="T7" fmla="*/ 1 h 140"/>
                <a:gd name="T8" fmla="*/ 240 w 241"/>
                <a:gd name="T9" fmla="*/ 106 h 140"/>
                <a:gd name="T10" fmla="*/ 234 w 241"/>
                <a:gd name="T11" fmla="*/ 124 h 140"/>
                <a:gd name="T12" fmla="*/ 234 w 241"/>
                <a:gd name="T13" fmla="*/ 124 h 140"/>
                <a:gd name="T14" fmla="*/ 224 w 241"/>
                <a:gd name="T15" fmla="*/ 139 h 140"/>
                <a:gd name="T16" fmla="*/ 1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1" y="34"/>
                  </a:moveTo>
                  <a:cubicBezTo>
                    <a:pt x="0" y="34"/>
                    <a:pt x="2" y="2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1" y="7"/>
                    <a:pt x="16" y="0"/>
                    <a:pt x="17" y="1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1" y="107"/>
                    <a:pt x="239" y="115"/>
                    <a:pt x="234" y="124"/>
                  </a:cubicBezTo>
                  <a:cubicBezTo>
                    <a:pt x="234" y="124"/>
                    <a:pt x="234" y="124"/>
                    <a:pt x="234" y="124"/>
                  </a:cubicBezTo>
                  <a:cubicBezTo>
                    <a:pt x="230" y="133"/>
                    <a:pt x="225" y="140"/>
                    <a:pt x="224" y="139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6" name="Freeform 55"/>
            <p:cNvSpPr>
              <a:spLocks/>
            </p:cNvSpPr>
            <p:nvPr userDrawn="1"/>
          </p:nvSpPr>
          <p:spPr bwMode="auto">
            <a:xfrm>
              <a:off x="7988301" y="2743200"/>
              <a:ext cx="382588" cy="220663"/>
            </a:xfrm>
            <a:custGeom>
              <a:avLst/>
              <a:gdLst>
                <a:gd name="T0" fmla="*/ 1 w 241"/>
                <a:gd name="T1" fmla="*/ 34 h 139"/>
                <a:gd name="T2" fmla="*/ 7 w 241"/>
                <a:gd name="T3" fmla="*/ 16 h 139"/>
                <a:gd name="T4" fmla="*/ 7 w 241"/>
                <a:gd name="T5" fmla="*/ 16 h 139"/>
                <a:gd name="T6" fmla="*/ 17 w 241"/>
                <a:gd name="T7" fmla="*/ 0 h 139"/>
                <a:gd name="T8" fmla="*/ 240 w 241"/>
                <a:gd name="T9" fmla="*/ 105 h 139"/>
                <a:gd name="T10" fmla="*/ 235 w 241"/>
                <a:gd name="T11" fmla="*/ 123 h 139"/>
                <a:gd name="T12" fmla="*/ 235 w 241"/>
                <a:gd name="T13" fmla="*/ 123 h 139"/>
                <a:gd name="T14" fmla="*/ 224 w 241"/>
                <a:gd name="T15" fmla="*/ 139 h 139"/>
                <a:gd name="T16" fmla="*/ 1 w 241"/>
                <a:gd name="T17" fmla="*/ 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39">
                  <a:moveTo>
                    <a:pt x="1" y="34"/>
                  </a:moveTo>
                  <a:cubicBezTo>
                    <a:pt x="0" y="33"/>
                    <a:pt x="3" y="2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1" y="7"/>
                    <a:pt x="16" y="0"/>
                    <a:pt x="17" y="0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1" y="106"/>
                    <a:pt x="239" y="114"/>
                    <a:pt x="235" y="123"/>
                  </a:cubicBezTo>
                  <a:cubicBezTo>
                    <a:pt x="235" y="123"/>
                    <a:pt x="235" y="123"/>
                    <a:pt x="235" y="123"/>
                  </a:cubicBezTo>
                  <a:cubicBezTo>
                    <a:pt x="230" y="132"/>
                    <a:pt x="226" y="139"/>
                    <a:pt x="224" y="139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7" name="Freeform 56"/>
            <p:cNvSpPr>
              <a:spLocks/>
            </p:cNvSpPr>
            <p:nvPr userDrawn="1"/>
          </p:nvSpPr>
          <p:spPr bwMode="auto">
            <a:xfrm>
              <a:off x="7921626" y="2886075"/>
              <a:ext cx="382588" cy="222250"/>
            </a:xfrm>
            <a:custGeom>
              <a:avLst/>
              <a:gdLst>
                <a:gd name="T0" fmla="*/ 1 w 241"/>
                <a:gd name="T1" fmla="*/ 34 h 140"/>
                <a:gd name="T2" fmla="*/ 6 w 241"/>
                <a:gd name="T3" fmla="*/ 16 h 140"/>
                <a:gd name="T4" fmla="*/ 6 w 241"/>
                <a:gd name="T5" fmla="*/ 16 h 140"/>
                <a:gd name="T6" fmla="*/ 17 w 241"/>
                <a:gd name="T7" fmla="*/ 1 h 140"/>
                <a:gd name="T8" fmla="*/ 239 w 241"/>
                <a:gd name="T9" fmla="*/ 106 h 140"/>
                <a:gd name="T10" fmla="*/ 234 w 241"/>
                <a:gd name="T11" fmla="*/ 124 h 140"/>
                <a:gd name="T12" fmla="*/ 234 w 241"/>
                <a:gd name="T13" fmla="*/ 124 h 140"/>
                <a:gd name="T14" fmla="*/ 224 w 241"/>
                <a:gd name="T15" fmla="*/ 139 h 140"/>
                <a:gd name="T16" fmla="*/ 1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1" y="34"/>
                  </a:moveTo>
                  <a:cubicBezTo>
                    <a:pt x="0" y="34"/>
                    <a:pt x="2" y="2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11" y="7"/>
                    <a:pt x="15" y="0"/>
                    <a:pt x="17" y="1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41" y="107"/>
                    <a:pt x="238" y="114"/>
                    <a:pt x="234" y="124"/>
                  </a:cubicBezTo>
                  <a:cubicBezTo>
                    <a:pt x="234" y="124"/>
                    <a:pt x="234" y="124"/>
                    <a:pt x="234" y="124"/>
                  </a:cubicBezTo>
                  <a:cubicBezTo>
                    <a:pt x="229" y="133"/>
                    <a:pt x="225" y="140"/>
                    <a:pt x="224" y="139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8" name="Freeform 57"/>
            <p:cNvSpPr>
              <a:spLocks/>
            </p:cNvSpPr>
            <p:nvPr userDrawn="1"/>
          </p:nvSpPr>
          <p:spPr bwMode="auto">
            <a:xfrm>
              <a:off x="7807326" y="1947863"/>
              <a:ext cx="619125" cy="1225550"/>
            </a:xfrm>
            <a:custGeom>
              <a:avLst/>
              <a:gdLst>
                <a:gd name="T0" fmla="*/ 36 w 390"/>
                <a:gd name="T1" fmla="*/ 768 h 772"/>
                <a:gd name="T2" fmla="*/ 16 w 390"/>
                <a:gd name="T3" fmla="*/ 767 h 772"/>
                <a:gd name="T4" fmla="*/ 16 w 390"/>
                <a:gd name="T5" fmla="*/ 767 h 772"/>
                <a:gd name="T6" fmla="*/ 2 w 390"/>
                <a:gd name="T7" fmla="*/ 752 h 772"/>
                <a:gd name="T8" fmla="*/ 355 w 390"/>
                <a:gd name="T9" fmla="*/ 5 h 772"/>
                <a:gd name="T10" fmla="*/ 375 w 390"/>
                <a:gd name="T11" fmla="*/ 5 h 772"/>
                <a:gd name="T12" fmla="*/ 375 w 390"/>
                <a:gd name="T13" fmla="*/ 5 h 772"/>
                <a:gd name="T14" fmla="*/ 388 w 390"/>
                <a:gd name="T15" fmla="*/ 20 h 772"/>
                <a:gd name="T16" fmla="*/ 36 w 390"/>
                <a:gd name="T17" fmla="*/ 768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772">
                  <a:moveTo>
                    <a:pt x="36" y="768"/>
                  </a:moveTo>
                  <a:cubicBezTo>
                    <a:pt x="34" y="772"/>
                    <a:pt x="25" y="772"/>
                    <a:pt x="16" y="767"/>
                  </a:cubicBezTo>
                  <a:cubicBezTo>
                    <a:pt x="16" y="767"/>
                    <a:pt x="16" y="767"/>
                    <a:pt x="16" y="767"/>
                  </a:cubicBezTo>
                  <a:cubicBezTo>
                    <a:pt x="6" y="763"/>
                    <a:pt x="0" y="756"/>
                    <a:pt x="2" y="752"/>
                  </a:cubicBezTo>
                  <a:cubicBezTo>
                    <a:pt x="355" y="5"/>
                    <a:pt x="355" y="5"/>
                    <a:pt x="355" y="5"/>
                  </a:cubicBezTo>
                  <a:cubicBezTo>
                    <a:pt x="357" y="0"/>
                    <a:pt x="366" y="0"/>
                    <a:pt x="375" y="5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385" y="9"/>
                    <a:pt x="390" y="16"/>
                    <a:pt x="388" y="20"/>
                  </a:cubicBezTo>
                  <a:lnTo>
                    <a:pt x="36" y="768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9" name="Freeform 58"/>
            <p:cNvSpPr>
              <a:spLocks/>
            </p:cNvSpPr>
            <p:nvPr userDrawn="1"/>
          </p:nvSpPr>
          <p:spPr bwMode="auto">
            <a:xfrm>
              <a:off x="8135938" y="2103438"/>
              <a:ext cx="619125" cy="1223963"/>
            </a:xfrm>
            <a:custGeom>
              <a:avLst/>
              <a:gdLst>
                <a:gd name="T0" fmla="*/ 36 w 390"/>
                <a:gd name="T1" fmla="*/ 767 h 771"/>
                <a:gd name="T2" fmla="*/ 15 w 390"/>
                <a:gd name="T3" fmla="*/ 767 h 771"/>
                <a:gd name="T4" fmla="*/ 15 w 390"/>
                <a:gd name="T5" fmla="*/ 767 h 771"/>
                <a:gd name="T6" fmla="*/ 2 w 390"/>
                <a:gd name="T7" fmla="*/ 751 h 771"/>
                <a:gd name="T8" fmla="*/ 355 w 390"/>
                <a:gd name="T9" fmla="*/ 4 h 771"/>
                <a:gd name="T10" fmla="*/ 375 w 390"/>
                <a:gd name="T11" fmla="*/ 4 h 771"/>
                <a:gd name="T12" fmla="*/ 375 w 390"/>
                <a:gd name="T13" fmla="*/ 4 h 771"/>
                <a:gd name="T14" fmla="*/ 388 w 390"/>
                <a:gd name="T15" fmla="*/ 20 h 771"/>
                <a:gd name="T16" fmla="*/ 36 w 390"/>
                <a:gd name="T17" fmla="*/ 767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771">
                  <a:moveTo>
                    <a:pt x="36" y="767"/>
                  </a:moveTo>
                  <a:cubicBezTo>
                    <a:pt x="34" y="771"/>
                    <a:pt x="25" y="771"/>
                    <a:pt x="15" y="767"/>
                  </a:cubicBezTo>
                  <a:cubicBezTo>
                    <a:pt x="15" y="767"/>
                    <a:pt x="15" y="767"/>
                    <a:pt x="15" y="767"/>
                  </a:cubicBezTo>
                  <a:cubicBezTo>
                    <a:pt x="6" y="763"/>
                    <a:pt x="0" y="756"/>
                    <a:pt x="2" y="751"/>
                  </a:cubicBezTo>
                  <a:cubicBezTo>
                    <a:pt x="355" y="4"/>
                    <a:pt x="355" y="4"/>
                    <a:pt x="355" y="4"/>
                  </a:cubicBezTo>
                  <a:cubicBezTo>
                    <a:pt x="357" y="0"/>
                    <a:pt x="366" y="0"/>
                    <a:pt x="375" y="4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84" y="9"/>
                    <a:pt x="390" y="16"/>
                    <a:pt x="388" y="20"/>
                  </a:cubicBezTo>
                  <a:lnTo>
                    <a:pt x="36" y="767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0" name="Freeform 59"/>
            <p:cNvSpPr>
              <a:spLocks/>
            </p:cNvSpPr>
            <p:nvPr userDrawn="1"/>
          </p:nvSpPr>
          <p:spPr bwMode="auto">
            <a:xfrm>
              <a:off x="8142288" y="4316413"/>
              <a:ext cx="365125" cy="261938"/>
            </a:xfrm>
            <a:custGeom>
              <a:avLst/>
              <a:gdLst>
                <a:gd name="T0" fmla="*/ 21 w 230"/>
                <a:gd name="T1" fmla="*/ 165 h 165"/>
                <a:gd name="T2" fmla="*/ 9 w 230"/>
                <a:gd name="T3" fmla="*/ 150 h 165"/>
                <a:gd name="T4" fmla="*/ 9 w 230"/>
                <a:gd name="T5" fmla="*/ 150 h 165"/>
                <a:gd name="T6" fmla="*/ 1 w 230"/>
                <a:gd name="T7" fmla="*/ 134 h 165"/>
                <a:gd name="T8" fmla="*/ 209 w 230"/>
                <a:gd name="T9" fmla="*/ 0 h 165"/>
                <a:gd name="T10" fmla="*/ 221 w 230"/>
                <a:gd name="T11" fmla="*/ 15 h 165"/>
                <a:gd name="T12" fmla="*/ 221 w 230"/>
                <a:gd name="T13" fmla="*/ 15 h 165"/>
                <a:gd name="T14" fmla="*/ 229 w 230"/>
                <a:gd name="T15" fmla="*/ 32 h 165"/>
                <a:gd name="T16" fmla="*/ 21 w 230"/>
                <a:gd name="T1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5">
                  <a:moveTo>
                    <a:pt x="21" y="165"/>
                  </a:moveTo>
                  <a:cubicBezTo>
                    <a:pt x="20" y="165"/>
                    <a:pt x="15" y="159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4" y="142"/>
                    <a:pt x="0" y="134"/>
                    <a:pt x="1" y="13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0" y="0"/>
                    <a:pt x="215" y="6"/>
                    <a:pt x="221" y="15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6" y="23"/>
                    <a:pt x="230" y="31"/>
                    <a:pt x="229" y="32"/>
                  </a:cubicBezTo>
                  <a:lnTo>
                    <a:pt x="21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1" name="Freeform 60"/>
            <p:cNvSpPr>
              <a:spLocks/>
            </p:cNvSpPr>
            <p:nvPr userDrawn="1"/>
          </p:nvSpPr>
          <p:spPr bwMode="auto">
            <a:xfrm>
              <a:off x="8228013" y="4449763"/>
              <a:ext cx="365125" cy="263525"/>
            </a:xfrm>
            <a:custGeom>
              <a:avLst/>
              <a:gdLst>
                <a:gd name="T0" fmla="*/ 21 w 230"/>
                <a:gd name="T1" fmla="*/ 165 h 166"/>
                <a:gd name="T2" fmla="*/ 9 w 230"/>
                <a:gd name="T3" fmla="*/ 151 h 166"/>
                <a:gd name="T4" fmla="*/ 9 w 230"/>
                <a:gd name="T5" fmla="*/ 151 h 166"/>
                <a:gd name="T6" fmla="*/ 1 w 230"/>
                <a:gd name="T7" fmla="*/ 134 h 166"/>
                <a:gd name="T8" fmla="*/ 209 w 230"/>
                <a:gd name="T9" fmla="*/ 1 h 166"/>
                <a:gd name="T10" fmla="*/ 221 w 230"/>
                <a:gd name="T11" fmla="*/ 15 h 166"/>
                <a:gd name="T12" fmla="*/ 221 w 230"/>
                <a:gd name="T13" fmla="*/ 15 h 166"/>
                <a:gd name="T14" fmla="*/ 229 w 230"/>
                <a:gd name="T15" fmla="*/ 32 h 166"/>
                <a:gd name="T16" fmla="*/ 21 w 230"/>
                <a:gd name="T17" fmla="*/ 16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6">
                  <a:moveTo>
                    <a:pt x="21" y="165"/>
                  </a:moveTo>
                  <a:cubicBezTo>
                    <a:pt x="20" y="166"/>
                    <a:pt x="15" y="159"/>
                    <a:pt x="9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4" y="142"/>
                    <a:pt x="0" y="135"/>
                    <a:pt x="1" y="134"/>
                  </a:cubicBezTo>
                  <a:cubicBezTo>
                    <a:pt x="209" y="1"/>
                    <a:pt x="209" y="1"/>
                    <a:pt x="209" y="1"/>
                  </a:cubicBezTo>
                  <a:cubicBezTo>
                    <a:pt x="210" y="0"/>
                    <a:pt x="215" y="6"/>
                    <a:pt x="221" y="15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6" y="23"/>
                    <a:pt x="230" y="31"/>
                    <a:pt x="229" y="32"/>
                  </a:cubicBezTo>
                  <a:lnTo>
                    <a:pt x="21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2" name="Freeform 61"/>
            <p:cNvSpPr>
              <a:spLocks/>
            </p:cNvSpPr>
            <p:nvPr userDrawn="1"/>
          </p:nvSpPr>
          <p:spPr bwMode="auto">
            <a:xfrm>
              <a:off x="8313738" y="4583113"/>
              <a:ext cx="365125" cy="263525"/>
            </a:xfrm>
            <a:custGeom>
              <a:avLst/>
              <a:gdLst>
                <a:gd name="T0" fmla="*/ 21 w 230"/>
                <a:gd name="T1" fmla="*/ 165 h 166"/>
                <a:gd name="T2" fmla="*/ 9 w 230"/>
                <a:gd name="T3" fmla="*/ 151 h 166"/>
                <a:gd name="T4" fmla="*/ 9 w 230"/>
                <a:gd name="T5" fmla="*/ 151 h 166"/>
                <a:gd name="T6" fmla="*/ 1 w 230"/>
                <a:gd name="T7" fmla="*/ 134 h 166"/>
                <a:gd name="T8" fmla="*/ 209 w 230"/>
                <a:gd name="T9" fmla="*/ 1 h 166"/>
                <a:gd name="T10" fmla="*/ 221 w 230"/>
                <a:gd name="T11" fmla="*/ 15 h 166"/>
                <a:gd name="T12" fmla="*/ 221 w 230"/>
                <a:gd name="T13" fmla="*/ 15 h 166"/>
                <a:gd name="T14" fmla="*/ 229 w 230"/>
                <a:gd name="T15" fmla="*/ 32 h 166"/>
                <a:gd name="T16" fmla="*/ 21 w 230"/>
                <a:gd name="T17" fmla="*/ 16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6">
                  <a:moveTo>
                    <a:pt x="21" y="165"/>
                  </a:moveTo>
                  <a:cubicBezTo>
                    <a:pt x="20" y="166"/>
                    <a:pt x="15" y="159"/>
                    <a:pt x="9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4" y="142"/>
                    <a:pt x="0" y="135"/>
                    <a:pt x="1" y="134"/>
                  </a:cubicBezTo>
                  <a:cubicBezTo>
                    <a:pt x="209" y="1"/>
                    <a:pt x="209" y="1"/>
                    <a:pt x="209" y="1"/>
                  </a:cubicBezTo>
                  <a:cubicBezTo>
                    <a:pt x="210" y="0"/>
                    <a:pt x="215" y="6"/>
                    <a:pt x="221" y="15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6" y="24"/>
                    <a:pt x="230" y="31"/>
                    <a:pt x="229" y="32"/>
                  </a:cubicBezTo>
                  <a:lnTo>
                    <a:pt x="21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3" name="Freeform 62"/>
            <p:cNvSpPr>
              <a:spLocks/>
            </p:cNvSpPr>
            <p:nvPr userDrawn="1"/>
          </p:nvSpPr>
          <p:spPr bwMode="auto">
            <a:xfrm>
              <a:off x="8399463" y="4716463"/>
              <a:ext cx="365125" cy="263525"/>
            </a:xfrm>
            <a:custGeom>
              <a:avLst/>
              <a:gdLst>
                <a:gd name="T0" fmla="*/ 21 w 230"/>
                <a:gd name="T1" fmla="*/ 165 h 166"/>
                <a:gd name="T2" fmla="*/ 9 w 230"/>
                <a:gd name="T3" fmla="*/ 151 h 166"/>
                <a:gd name="T4" fmla="*/ 9 w 230"/>
                <a:gd name="T5" fmla="*/ 151 h 166"/>
                <a:gd name="T6" fmla="*/ 1 w 230"/>
                <a:gd name="T7" fmla="*/ 134 h 166"/>
                <a:gd name="T8" fmla="*/ 209 w 230"/>
                <a:gd name="T9" fmla="*/ 1 h 166"/>
                <a:gd name="T10" fmla="*/ 221 w 230"/>
                <a:gd name="T11" fmla="*/ 15 h 166"/>
                <a:gd name="T12" fmla="*/ 221 w 230"/>
                <a:gd name="T13" fmla="*/ 15 h 166"/>
                <a:gd name="T14" fmla="*/ 229 w 230"/>
                <a:gd name="T15" fmla="*/ 32 h 166"/>
                <a:gd name="T16" fmla="*/ 21 w 230"/>
                <a:gd name="T17" fmla="*/ 16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6">
                  <a:moveTo>
                    <a:pt x="21" y="165"/>
                  </a:moveTo>
                  <a:cubicBezTo>
                    <a:pt x="20" y="166"/>
                    <a:pt x="15" y="160"/>
                    <a:pt x="9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4" y="142"/>
                    <a:pt x="0" y="135"/>
                    <a:pt x="1" y="134"/>
                  </a:cubicBezTo>
                  <a:cubicBezTo>
                    <a:pt x="209" y="1"/>
                    <a:pt x="209" y="1"/>
                    <a:pt x="209" y="1"/>
                  </a:cubicBezTo>
                  <a:cubicBezTo>
                    <a:pt x="210" y="0"/>
                    <a:pt x="215" y="7"/>
                    <a:pt x="221" y="15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6" y="24"/>
                    <a:pt x="230" y="31"/>
                    <a:pt x="229" y="32"/>
                  </a:cubicBezTo>
                  <a:lnTo>
                    <a:pt x="21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4" name="Freeform 63"/>
            <p:cNvSpPr>
              <a:spLocks/>
            </p:cNvSpPr>
            <p:nvPr userDrawn="1"/>
          </p:nvSpPr>
          <p:spPr bwMode="auto">
            <a:xfrm>
              <a:off x="8485188" y="4849813"/>
              <a:ext cx="365125" cy="263525"/>
            </a:xfrm>
            <a:custGeom>
              <a:avLst/>
              <a:gdLst>
                <a:gd name="T0" fmla="*/ 21 w 230"/>
                <a:gd name="T1" fmla="*/ 165 h 166"/>
                <a:gd name="T2" fmla="*/ 9 w 230"/>
                <a:gd name="T3" fmla="*/ 151 h 166"/>
                <a:gd name="T4" fmla="*/ 9 w 230"/>
                <a:gd name="T5" fmla="*/ 151 h 166"/>
                <a:gd name="T6" fmla="*/ 1 w 230"/>
                <a:gd name="T7" fmla="*/ 134 h 166"/>
                <a:gd name="T8" fmla="*/ 209 w 230"/>
                <a:gd name="T9" fmla="*/ 1 h 166"/>
                <a:gd name="T10" fmla="*/ 221 w 230"/>
                <a:gd name="T11" fmla="*/ 15 h 166"/>
                <a:gd name="T12" fmla="*/ 221 w 230"/>
                <a:gd name="T13" fmla="*/ 15 h 166"/>
                <a:gd name="T14" fmla="*/ 229 w 230"/>
                <a:gd name="T15" fmla="*/ 32 h 166"/>
                <a:gd name="T16" fmla="*/ 21 w 230"/>
                <a:gd name="T17" fmla="*/ 16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6">
                  <a:moveTo>
                    <a:pt x="21" y="165"/>
                  </a:moveTo>
                  <a:cubicBezTo>
                    <a:pt x="20" y="166"/>
                    <a:pt x="15" y="160"/>
                    <a:pt x="9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4" y="143"/>
                    <a:pt x="0" y="135"/>
                    <a:pt x="1" y="134"/>
                  </a:cubicBezTo>
                  <a:cubicBezTo>
                    <a:pt x="209" y="1"/>
                    <a:pt x="209" y="1"/>
                    <a:pt x="209" y="1"/>
                  </a:cubicBezTo>
                  <a:cubicBezTo>
                    <a:pt x="210" y="0"/>
                    <a:pt x="215" y="7"/>
                    <a:pt x="221" y="15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6" y="24"/>
                    <a:pt x="230" y="32"/>
                    <a:pt x="229" y="32"/>
                  </a:cubicBezTo>
                  <a:lnTo>
                    <a:pt x="21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5" name="Freeform 64"/>
            <p:cNvSpPr>
              <a:spLocks/>
            </p:cNvSpPr>
            <p:nvPr userDrawn="1"/>
          </p:nvSpPr>
          <p:spPr bwMode="auto">
            <a:xfrm>
              <a:off x="8570913" y="4984750"/>
              <a:ext cx="365125" cy="261938"/>
            </a:xfrm>
            <a:custGeom>
              <a:avLst/>
              <a:gdLst>
                <a:gd name="T0" fmla="*/ 21 w 230"/>
                <a:gd name="T1" fmla="*/ 165 h 165"/>
                <a:gd name="T2" fmla="*/ 9 w 230"/>
                <a:gd name="T3" fmla="*/ 150 h 165"/>
                <a:gd name="T4" fmla="*/ 9 w 230"/>
                <a:gd name="T5" fmla="*/ 150 h 165"/>
                <a:gd name="T6" fmla="*/ 1 w 230"/>
                <a:gd name="T7" fmla="*/ 134 h 165"/>
                <a:gd name="T8" fmla="*/ 209 w 230"/>
                <a:gd name="T9" fmla="*/ 0 h 165"/>
                <a:gd name="T10" fmla="*/ 221 w 230"/>
                <a:gd name="T11" fmla="*/ 15 h 165"/>
                <a:gd name="T12" fmla="*/ 221 w 230"/>
                <a:gd name="T13" fmla="*/ 15 h 165"/>
                <a:gd name="T14" fmla="*/ 229 w 230"/>
                <a:gd name="T15" fmla="*/ 31 h 165"/>
                <a:gd name="T16" fmla="*/ 21 w 230"/>
                <a:gd name="T1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5">
                  <a:moveTo>
                    <a:pt x="21" y="165"/>
                  </a:moveTo>
                  <a:cubicBezTo>
                    <a:pt x="20" y="165"/>
                    <a:pt x="15" y="159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4" y="142"/>
                    <a:pt x="0" y="134"/>
                    <a:pt x="1" y="13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0" y="0"/>
                    <a:pt x="215" y="6"/>
                    <a:pt x="221" y="15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6" y="23"/>
                    <a:pt x="230" y="31"/>
                    <a:pt x="229" y="31"/>
                  </a:cubicBezTo>
                  <a:lnTo>
                    <a:pt x="21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6" name="Freeform 65"/>
            <p:cNvSpPr>
              <a:spLocks/>
            </p:cNvSpPr>
            <p:nvPr userDrawn="1"/>
          </p:nvSpPr>
          <p:spPr bwMode="auto">
            <a:xfrm>
              <a:off x="8004176" y="4305300"/>
              <a:ext cx="765175" cy="1147763"/>
            </a:xfrm>
            <a:custGeom>
              <a:avLst/>
              <a:gdLst>
                <a:gd name="T0" fmla="*/ 479 w 482"/>
                <a:gd name="T1" fmla="*/ 700 h 723"/>
                <a:gd name="T2" fmla="*/ 469 w 482"/>
                <a:gd name="T3" fmla="*/ 717 h 723"/>
                <a:gd name="T4" fmla="*/ 469 w 482"/>
                <a:gd name="T5" fmla="*/ 717 h 723"/>
                <a:gd name="T6" fmla="*/ 448 w 482"/>
                <a:gd name="T7" fmla="*/ 719 h 723"/>
                <a:gd name="T8" fmla="*/ 2 w 482"/>
                <a:gd name="T9" fmla="*/ 24 h 723"/>
                <a:gd name="T10" fmla="*/ 13 w 482"/>
                <a:gd name="T11" fmla="*/ 7 h 723"/>
                <a:gd name="T12" fmla="*/ 13 w 482"/>
                <a:gd name="T13" fmla="*/ 7 h 723"/>
                <a:gd name="T14" fmla="*/ 33 w 482"/>
                <a:gd name="T15" fmla="*/ 4 h 723"/>
                <a:gd name="T16" fmla="*/ 479 w 482"/>
                <a:gd name="T17" fmla="*/ 70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723">
                  <a:moveTo>
                    <a:pt x="479" y="700"/>
                  </a:moveTo>
                  <a:cubicBezTo>
                    <a:pt x="482" y="703"/>
                    <a:pt x="477" y="711"/>
                    <a:pt x="469" y="717"/>
                  </a:cubicBezTo>
                  <a:cubicBezTo>
                    <a:pt x="469" y="717"/>
                    <a:pt x="469" y="717"/>
                    <a:pt x="469" y="717"/>
                  </a:cubicBezTo>
                  <a:cubicBezTo>
                    <a:pt x="460" y="722"/>
                    <a:pt x="451" y="723"/>
                    <a:pt x="448" y="71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0"/>
                    <a:pt x="5" y="12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22" y="1"/>
                    <a:pt x="31" y="0"/>
                    <a:pt x="33" y="4"/>
                  </a:cubicBezTo>
                  <a:lnTo>
                    <a:pt x="479" y="700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7" name="Freeform 66"/>
            <p:cNvSpPr>
              <a:spLocks/>
            </p:cNvSpPr>
            <p:nvPr userDrawn="1"/>
          </p:nvSpPr>
          <p:spPr bwMode="auto">
            <a:xfrm>
              <a:off x="8308976" y="4110038"/>
              <a:ext cx="765175" cy="1147763"/>
            </a:xfrm>
            <a:custGeom>
              <a:avLst/>
              <a:gdLst>
                <a:gd name="T0" fmla="*/ 480 w 482"/>
                <a:gd name="T1" fmla="*/ 699 h 723"/>
                <a:gd name="T2" fmla="*/ 469 w 482"/>
                <a:gd name="T3" fmla="*/ 716 h 723"/>
                <a:gd name="T4" fmla="*/ 469 w 482"/>
                <a:gd name="T5" fmla="*/ 716 h 723"/>
                <a:gd name="T6" fmla="*/ 449 w 482"/>
                <a:gd name="T7" fmla="*/ 719 h 723"/>
                <a:gd name="T8" fmla="*/ 3 w 482"/>
                <a:gd name="T9" fmla="*/ 24 h 723"/>
                <a:gd name="T10" fmla="*/ 14 w 482"/>
                <a:gd name="T11" fmla="*/ 6 h 723"/>
                <a:gd name="T12" fmla="*/ 14 w 482"/>
                <a:gd name="T13" fmla="*/ 6 h 723"/>
                <a:gd name="T14" fmla="*/ 34 w 482"/>
                <a:gd name="T15" fmla="*/ 4 h 723"/>
                <a:gd name="T16" fmla="*/ 480 w 482"/>
                <a:gd name="T17" fmla="*/ 699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723">
                  <a:moveTo>
                    <a:pt x="480" y="699"/>
                  </a:moveTo>
                  <a:cubicBezTo>
                    <a:pt x="482" y="703"/>
                    <a:pt x="478" y="711"/>
                    <a:pt x="469" y="716"/>
                  </a:cubicBezTo>
                  <a:cubicBezTo>
                    <a:pt x="469" y="716"/>
                    <a:pt x="469" y="716"/>
                    <a:pt x="469" y="716"/>
                  </a:cubicBezTo>
                  <a:cubicBezTo>
                    <a:pt x="460" y="722"/>
                    <a:pt x="451" y="723"/>
                    <a:pt x="449" y="719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5" y="12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2" y="1"/>
                    <a:pt x="31" y="0"/>
                    <a:pt x="34" y="4"/>
                  </a:cubicBezTo>
                  <a:lnTo>
                    <a:pt x="480" y="699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" name="副标题 2">
            <a:extLst>
              <a:ext uri="{FF2B5EF4-FFF2-40B4-BE49-F238E27FC236}">
                <a16:creationId xmlns:a16="http://schemas.microsoft.com/office/drawing/2014/main" id="{DF27F510-7CE3-40BF-8B57-AB8B53F1C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790" y="2072188"/>
            <a:ext cx="5093834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71" name="文本占位符 13">
            <a:extLst>
              <a:ext uri="{FF2B5EF4-FFF2-40B4-BE49-F238E27FC236}">
                <a16:creationId xmlns:a16="http://schemas.microsoft.com/office/drawing/2014/main" id="{0D6D4EA4-770F-465E-8776-E0549D861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789" y="3137586"/>
            <a:ext cx="5093834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72" name="文本占位符 13">
            <a:extLst>
              <a:ext uri="{FF2B5EF4-FFF2-40B4-BE49-F238E27FC236}">
                <a16:creationId xmlns:a16="http://schemas.microsoft.com/office/drawing/2014/main" id="{66249C38-B76E-422C-BB20-26D8251FC6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89" y="3414945"/>
            <a:ext cx="5093834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33438911-B92E-44B3-BD3B-270A501C4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90" y="1221651"/>
            <a:ext cx="5093834" cy="69859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559357" y="1436369"/>
            <a:ext cx="4535055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559357" y="2131445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76" y="407988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1" y="1588"/>
            <a:ext cx="123825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4894263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4732338"/>
            <a:ext cx="328613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8" y="4041775"/>
            <a:ext cx="204788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92575"/>
            <a:ext cx="1218882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ECD67-EF7B-4225-9DCD-E9A1FB0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E31C9-EEB9-478B-9042-EAA8EC2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E021F-56B6-40B0-88C1-2D7CFC55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42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1F0A7-5AF6-4B72-91AC-1E92526B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2B891E4-914F-4F42-9F9F-389C61C5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2019/5/12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03C961F-7D18-4CD1-988A-C4482261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3A1EEE-F355-4D91-A0B0-CDB88740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44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76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8A3EB2-B39C-491D-90C8-AE16FC576348}"/>
              </a:ext>
            </a:extLst>
          </p:cNvPr>
          <p:cNvGrpSpPr/>
          <p:nvPr userDrawn="1"/>
        </p:nvGrpSpPr>
        <p:grpSpPr>
          <a:xfrm>
            <a:off x="1" y="0"/>
            <a:ext cx="12190412" cy="6859588"/>
            <a:chOff x="1" y="0"/>
            <a:chExt cx="12190412" cy="6859588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588" y="0"/>
              <a:ext cx="12188825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1" y="354013"/>
              <a:ext cx="12017375" cy="650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" name="Picture 6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788" y="407988"/>
              <a:ext cx="28575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" name="Picture 7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588"/>
              <a:ext cx="1238250" cy="83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7" name="Freeform 8"/>
            <p:cNvSpPr>
              <a:spLocks/>
            </p:cNvSpPr>
            <p:nvPr userDrawn="1"/>
          </p:nvSpPr>
          <p:spPr bwMode="auto">
            <a:xfrm>
              <a:off x="1304926" y="2540000"/>
              <a:ext cx="825500" cy="320675"/>
            </a:xfrm>
            <a:custGeom>
              <a:avLst/>
              <a:gdLst>
                <a:gd name="T0" fmla="*/ 0 w 520"/>
                <a:gd name="T1" fmla="*/ 11 h 202"/>
                <a:gd name="T2" fmla="*/ 34 w 520"/>
                <a:gd name="T3" fmla="*/ 0 h 202"/>
                <a:gd name="T4" fmla="*/ 474 w 520"/>
                <a:gd name="T5" fmla="*/ 14 h 202"/>
                <a:gd name="T6" fmla="*/ 490 w 520"/>
                <a:gd name="T7" fmla="*/ 78 h 202"/>
                <a:gd name="T8" fmla="*/ 242 w 520"/>
                <a:gd name="T9" fmla="*/ 202 h 202"/>
                <a:gd name="T10" fmla="*/ 0 w 520"/>
                <a:gd name="T11" fmla="*/ 1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0" h="202">
                  <a:moveTo>
                    <a:pt x="0" y="11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74" y="14"/>
                    <a:pt x="474" y="14"/>
                    <a:pt x="474" y="14"/>
                  </a:cubicBezTo>
                  <a:cubicBezTo>
                    <a:pt x="474" y="14"/>
                    <a:pt x="520" y="40"/>
                    <a:pt x="490" y="78"/>
                  </a:cubicBezTo>
                  <a:cubicBezTo>
                    <a:pt x="451" y="128"/>
                    <a:pt x="242" y="202"/>
                    <a:pt x="242" y="20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20B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8" name="Freeform 9"/>
            <p:cNvSpPr>
              <a:spLocks/>
            </p:cNvSpPr>
            <p:nvPr userDrawn="1"/>
          </p:nvSpPr>
          <p:spPr bwMode="auto">
            <a:xfrm>
              <a:off x="1327151" y="2452688"/>
              <a:ext cx="715963" cy="366713"/>
            </a:xfrm>
            <a:custGeom>
              <a:avLst/>
              <a:gdLst>
                <a:gd name="T0" fmla="*/ 6 w 451"/>
                <a:gd name="T1" fmla="*/ 7 h 231"/>
                <a:gd name="T2" fmla="*/ 0 w 451"/>
                <a:gd name="T3" fmla="*/ 61 h 231"/>
                <a:gd name="T4" fmla="*/ 231 w 451"/>
                <a:gd name="T5" fmla="*/ 231 h 231"/>
                <a:gd name="T6" fmla="*/ 443 w 451"/>
                <a:gd name="T7" fmla="*/ 143 h 231"/>
                <a:gd name="T8" fmla="*/ 451 w 451"/>
                <a:gd name="T9" fmla="*/ 82 h 231"/>
                <a:gd name="T10" fmla="*/ 233 w 451"/>
                <a:gd name="T11" fmla="*/ 168 h 231"/>
                <a:gd name="T12" fmla="*/ 8 w 451"/>
                <a:gd name="T13" fmla="*/ 0 h 231"/>
                <a:gd name="T14" fmla="*/ 6 w 451"/>
                <a:gd name="T15" fmla="*/ 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1" h="231">
                  <a:moveTo>
                    <a:pt x="6" y="7"/>
                  </a:moveTo>
                  <a:lnTo>
                    <a:pt x="0" y="61"/>
                  </a:lnTo>
                  <a:lnTo>
                    <a:pt x="231" y="231"/>
                  </a:lnTo>
                  <a:lnTo>
                    <a:pt x="443" y="143"/>
                  </a:lnTo>
                  <a:lnTo>
                    <a:pt x="451" y="82"/>
                  </a:lnTo>
                  <a:lnTo>
                    <a:pt x="233" y="168"/>
                  </a:lnTo>
                  <a:lnTo>
                    <a:pt x="8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E6F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9" name="Freeform 10"/>
            <p:cNvSpPr>
              <a:spLocks/>
            </p:cNvSpPr>
            <p:nvPr userDrawn="1"/>
          </p:nvSpPr>
          <p:spPr bwMode="auto">
            <a:xfrm>
              <a:off x="1320801" y="2295525"/>
              <a:ext cx="763588" cy="409575"/>
            </a:xfrm>
            <a:custGeom>
              <a:avLst/>
              <a:gdLst>
                <a:gd name="T0" fmla="*/ 0 w 481"/>
                <a:gd name="T1" fmla="*/ 81 h 258"/>
                <a:gd name="T2" fmla="*/ 242 w 481"/>
                <a:gd name="T3" fmla="*/ 258 h 258"/>
                <a:gd name="T4" fmla="*/ 481 w 481"/>
                <a:gd name="T5" fmla="*/ 168 h 258"/>
                <a:gd name="T6" fmla="*/ 474 w 481"/>
                <a:gd name="T7" fmla="*/ 163 h 258"/>
                <a:gd name="T8" fmla="*/ 244 w 481"/>
                <a:gd name="T9" fmla="*/ 12 h 258"/>
                <a:gd name="T10" fmla="*/ 213 w 481"/>
                <a:gd name="T11" fmla="*/ 4 h 258"/>
                <a:gd name="T12" fmla="*/ 0 w 481"/>
                <a:gd name="T13" fmla="*/ 8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258">
                  <a:moveTo>
                    <a:pt x="0" y="81"/>
                  </a:moveTo>
                  <a:cubicBezTo>
                    <a:pt x="242" y="258"/>
                    <a:pt x="242" y="258"/>
                    <a:pt x="242" y="258"/>
                  </a:cubicBezTo>
                  <a:cubicBezTo>
                    <a:pt x="481" y="168"/>
                    <a:pt x="481" y="168"/>
                    <a:pt x="481" y="168"/>
                  </a:cubicBezTo>
                  <a:cubicBezTo>
                    <a:pt x="474" y="163"/>
                    <a:pt x="474" y="163"/>
                    <a:pt x="474" y="163"/>
                  </a:cubicBezTo>
                  <a:cubicBezTo>
                    <a:pt x="244" y="12"/>
                    <a:pt x="244" y="12"/>
                    <a:pt x="244" y="12"/>
                  </a:cubicBezTo>
                  <a:cubicBezTo>
                    <a:pt x="244" y="12"/>
                    <a:pt x="229" y="0"/>
                    <a:pt x="213" y="4"/>
                  </a:cubicBezTo>
                  <a:cubicBezTo>
                    <a:pt x="198" y="8"/>
                    <a:pt x="0" y="81"/>
                    <a:pt x="0" y="81"/>
                  </a:cubicBezTo>
                  <a:close/>
                </a:path>
              </a:pathLst>
            </a:custGeom>
            <a:solidFill>
              <a:srgbClr val="42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0" name="Freeform 11"/>
            <p:cNvSpPr>
              <a:spLocks/>
            </p:cNvSpPr>
            <p:nvPr userDrawn="1"/>
          </p:nvSpPr>
          <p:spPr bwMode="auto">
            <a:xfrm>
              <a:off x="1316038" y="2424113"/>
              <a:ext cx="388938" cy="314325"/>
            </a:xfrm>
            <a:custGeom>
              <a:avLst/>
              <a:gdLst>
                <a:gd name="T0" fmla="*/ 245 w 245"/>
                <a:gd name="T1" fmla="*/ 177 h 198"/>
                <a:gd name="T2" fmla="*/ 3 w 245"/>
                <a:gd name="T3" fmla="*/ 0 h 198"/>
                <a:gd name="T4" fmla="*/ 0 w 245"/>
                <a:gd name="T5" fmla="*/ 21 h 198"/>
                <a:gd name="T6" fmla="*/ 243 w 245"/>
                <a:gd name="T7" fmla="*/ 198 h 198"/>
                <a:gd name="T8" fmla="*/ 245 w 245"/>
                <a:gd name="T9" fmla="*/ 17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98">
                  <a:moveTo>
                    <a:pt x="245" y="177"/>
                  </a:moveTo>
                  <a:lnTo>
                    <a:pt x="3" y="0"/>
                  </a:lnTo>
                  <a:lnTo>
                    <a:pt x="0" y="21"/>
                  </a:lnTo>
                  <a:lnTo>
                    <a:pt x="243" y="198"/>
                  </a:lnTo>
                  <a:lnTo>
                    <a:pt x="245" y="177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1" name="Freeform 12"/>
            <p:cNvSpPr>
              <a:spLocks/>
            </p:cNvSpPr>
            <p:nvPr userDrawn="1"/>
          </p:nvSpPr>
          <p:spPr bwMode="auto">
            <a:xfrm>
              <a:off x="1301751" y="2557463"/>
              <a:ext cx="387350" cy="319088"/>
            </a:xfrm>
            <a:custGeom>
              <a:avLst/>
              <a:gdLst>
                <a:gd name="T0" fmla="*/ 2 w 244"/>
                <a:gd name="T1" fmla="*/ 0 h 201"/>
                <a:gd name="T2" fmla="*/ 0 w 244"/>
                <a:gd name="T3" fmla="*/ 18 h 201"/>
                <a:gd name="T4" fmla="*/ 242 w 244"/>
                <a:gd name="T5" fmla="*/ 201 h 201"/>
                <a:gd name="T6" fmla="*/ 244 w 244"/>
                <a:gd name="T7" fmla="*/ 181 h 201"/>
                <a:gd name="T8" fmla="*/ 2 w 244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01">
                  <a:moveTo>
                    <a:pt x="2" y="0"/>
                  </a:moveTo>
                  <a:lnTo>
                    <a:pt x="0" y="18"/>
                  </a:lnTo>
                  <a:lnTo>
                    <a:pt x="242" y="201"/>
                  </a:lnTo>
                  <a:lnTo>
                    <a:pt x="244" y="18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2" name="Freeform 13"/>
            <p:cNvSpPr>
              <a:spLocks/>
            </p:cNvSpPr>
            <p:nvPr userDrawn="1"/>
          </p:nvSpPr>
          <p:spPr bwMode="auto">
            <a:xfrm>
              <a:off x="1685926" y="2546350"/>
              <a:ext cx="425450" cy="330200"/>
            </a:xfrm>
            <a:custGeom>
              <a:avLst/>
              <a:gdLst>
                <a:gd name="T0" fmla="*/ 9 w 268"/>
                <a:gd name="T1" fmla="*/ 121 h 208"/>
                <a:gd name="T2" fmla="*/ 222 w 268"/>
                <a:gd name="T3" fmla="*/ 26 h 208"/>
                <a:gd name="T4" fmla="*/ 252 w 268"/>
                <a:gd name="T5" fmla="*/ 38 h 208"/>
                <a:gd name="T6" fmla="*/ 218 w 268"/>
                <a:gd name="T7" fmla="*/ 98 h 208"/>
                <a:gd name="T8" fmla="*/ 2 w 268"/>
                <a:gd name="T9" fmla="*/ 188 h 208"/>
                <a:gd name="T10" fmla="*/ 0 w 268"/>
                <a:gd name="T11" fmla="*/ 208 h 208"/>
                <a:gd name="T12" fmla="*/ 221 w 268"/>
                <a:gd name="T13" fmla="*/ 112 h 208"/>
                <a:gd name="T14" fmla="*/ 266 w 268"/>
                <a:gd name="T15" fmla="*/ 52 h 208"/>
                <a:gd name="T16" fmla="*/ 228 w 268"/>
                <a:gd name="T17" fmla="*/ 6 h 208"/>
                <a:gd name="T18" fmla="*/ 12 w 268"/>
                <a:gd name="T19" fmla="*/ 100 h 208"/>
                <a:gd name="T20" fmla="*/ 9 w 268"/>
                <a:gd name="T21" fmla="*/ 12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208">
                  <a:moveTo>
                    <a:pt x="9" y="121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2" y="26"/>
                    <a:pt x="246" y="15"/>
                    <a:pt x="252" y="38"/>
                  </a:cubicBezTo>
                  <a:cubicBezTo>
                    <a:pt x="258" y="60"/>
                    <a:pt x="235" y="89"/>
                    <a:pt x="218" y="9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2"/>
                    <a:pt x="263" y="88"/>
                    <a:pt x="266" y="52"/>
                  </a:cubicBezTo>
                  <a:cubicBezTo>
                    <a:pt x="268" y="16"/>
                    <a:pt x="246" y="0"/>
                    <a:pt x="228" y="6"/>
                  </a:cubicBezTo>
                  <a:cubicBezTo>
                    <a:pt x="12" y="100"/>
                    <a:pt x="12" y="100"/>
                    <a:pt x="12" y="100"/>
                  </a:cubicBezTo>
                  <a:lnTo>
                    <a:pt x="9" y="121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3" name="Freeform 14"/>
            <p:cNvSpPr>
              <a:spLocks/>
            </p:cNvSpPr>
            <p:nvPr userDrawn="1"/>
          </p:nvSpPr>
          <p:spPr bwMode="auto">
            <a:xfrm>
              <a:off x="1320801" y="2295525"/>
              <a:ext cx="754063" cy="261938"/>
            </a:xfrm>
            <a:custGeom>
              <a:avLst/>
              <a:gdLst>
                <a:gd name="T0" fmla="*/ 0 w 475"/>
                <a:gd name="T1" fmla="*/ 81 h 165"/>
                <a:gd name="T2" fmla="*/ 475 w 475"/>
                <a:gd name="T3" fmla="*/ 165 h 165"/>
                <a:gd name="T4" fmla="*/ 474 w 475"/>
                <a:gd name="T5" fmla="*/ 163 h 165"/>
                <a:gd name="T6" fmla="*/ 244 w 475"/>
                <a:gd name="T7" fmla="*/ 12 h 165"/>
                <a:gd name="T8" fmla="*/ 213 w 475"/>
                <a:gd name="T9" fmla="*/ 4 h 165"/>
                <a:gd name="T10" fmla="*/ 0 w 475"/>
                <a:gd name="T11" fmla="*/ 8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5" h="165">
                  <a:moveTo>
                    <a:pt x="0" y="81"/>
                  </a:moveTo>
                  <a:cubicBezTo>
                    <a:pt x="475" y="165"/>
                    <a:pt x="475" y="165"/>
                    <a:pt x="475" y="165"/>
                  </a:cubicBezTo>
                  <a:cubicBezTo>
                    <a:pt x="474" y="163"/>
                    <a:pt x="474" y="163"/>
                    <a:pt x="474" y="163"/>
                  </a:cubicBezTo>
                  <a:cubicBezTo>
                    <a:pt x="244" y="12"/>
                    <a:pt x="244" y="12"/>
                    <a:pt x="244" y="12"/>
                  </a:cubicBezTo>
                  <a:cubicBezTo>
                    <a:pt x="244" y="12"/>
                    <a:pt x="229" y="0"/>
                    <a:pt x="213" y="4"/>
                  </a:cubicBezTo>
                  <a:cubicBezTo>
                    <a:pt x="198" y="8"/>
                    <a:pt x="0" y="81"/>
                    <a:pt x="0" y="81"/>
                  </a:cubicBezTo>
                  <a:close/>
                </a:path>
              </a:pathLst>
            </a:custGeom>
            <a:solidFill>
              <a:srgbClr val="6BE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4" name="Freeform 15"/>
            <p:cNvSpPr>
              <a:spLocks/>
            </p:cNvSpPr>
            <p:nvPr userDrawn="1"/>
          </p:nvSpPr>
          <p:spPr bwMode="auto">
            <a:xfrm>
              <a:off x="1441451" y="2568575"/>
              <a:ext cx="138113" cy="188913"/>
            </a:xfrm>
            <a:custGeom>
              <a:avLst/>
              <a:gdLst>
                <a:gd name="T0" fmla="*/ 30 w 87"/>
                <a:gd name="T1" fmla="*/ 119 h 119"/>
                <a:gd name="T2" fmla="*/ 72 w 87"/>
                <a:gd name="T3" fmla="*/ 73 h 119"/>
                <a:gd name="T4" fmla="*/ 44 w 87"/>
                <a:gd name="T5" fmla="*/ 73 h 119"/>
                <a:gd name="T6" fmla="*/ 60 w 87"/>
                <a:gd name="T7" fmla="*/ 21 h 119"/>
                <a:gd name="T8" fmla="*/ 65 w 87"/>
                <a:gd name="T9" fmla="*/ 3 h 119"/>
                <a:gd name="T10" fmla="*/ 6 w 87"/>
                <a:gd name="T11" fmla="*/ 35 h 119"/>
                <a:gd name="T12" fmla="*/ 0 w 87"/>
                <a:gd name="T13" fmla="*/ 85 h 119"/>
                <a:gd name="T14" fmla="*/ 30 w 87"/>
                <a:gd name="T1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19">
                  <a:moveTo>
                    <a:pt x="30" y="119"/>
                  </a:moveTo>
                  <a:cubicBezTo>
                    <a:pt x="30" y="119"/>
                    <a:pt x="47" y="79"/>
                    <a:pt x="72" y="73"/>
                  </a:cubicBezTo>
                  <a:cubicBezTo>
                    <a:pt x="72" y="73"/>
                    <a:pt x="59" y="63"/>
                    <a:pt x="44" y="73"/>
                  </a:cubicBezTo>
                  <a:cubicBezTo>
                    <a:pt x="44" y="73"/>
                    <a:pt x="33" y="34"/>
                    <a:pt x="60" y="21"/>
                  </a:cubicBezTo>
                  <a:cubicBezTo>
                    <a:pt x="87" y="9"/>
                    <a:pt x="80" y="2"/>
                    <a:pt x="65" y="3"/>
                  </a:cubicBezTo>
                  <a:cubicBezTo>
                    <a:pt x="50" y="4"/>
                    <a:pt x="10" y="0"/>
                    <a:pt x="6" y="35"/>
                  </a:cubicBezTo>
                  <a:cubicBezTo>
                    <a:pt x="2" y="70"/>
                    <a:pt x="0" y="85"/>
                    <a:pt x="0" y="85"/>
                  </a:cubicBezTo>
                  <a:lnTo>
                    <a:pt x="30" y="119"/>
                  </a:lnTo>
                  <a:close/>
                </a:path>
              </a:pathLst>
            </a:custGeom>
            <a:solidFill>
              <a:srgbClr val="FF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5" name="Freeform 16"/>
            <p:cNvSpPr>
              <a:spLocks/>
            </p:cNvSpPr>
            <p:nvPr userDrawn="1"/>
          </p:nvSpPr>
          <p:spPr bwMode="auto">
            <a:xfrm>
              <a:off x="504826" y="2552700"/>
              <a:ext cx="317500" cy="404813"/>
            </a:xfrm>
            <a:custGeom>
              <a:avLst/>
              <a:gdLst>
                <a:gd name="T0" fmla="*/ 171 w 200"/>
                <a:gd name="T1" fmla="*/ 40 h 255"/>
                <a:gd name="T2" fmla="*/ 196 w 200"/>
                <a:gd name="T3" fmla="*/ 87 h 255"/>
                <a:gd name="T4" fmla="*/ 183 w 200"/>
                <a:gd name="T5" fmla="*/ 102 h 255"/>
                <a:gd name="T6" fmla="*/ 182 w 200"/>
                <a:gd name="T7" fmla="*/ 157 h 255"/>
                <a:gd name="T8" fmla="*/ 96 w 200"/>
                <a:gd name="T9" fmla="*/ 207 h 255"/>
                <a:gd name="T10" fmla="*/ 104 w 200"/>
                <a:gd name="T11" fmla="*/ 248 h 255"/>
                <a:gd name="T12" fmla="*/ 16 w 200"/>
                <a:gd name="T13" fmla="*/ 255 h 255"/>
                <a:gd name="T14" fmla="*/ 18 w 200"/>
                <a:gd name="T15" fmla="*/ 146 h 255"/>
                <a:gd name="T16" fmla="*/ 65 w 200"/>
                <a:gd name="T17" fmla="*/ 1 h 255"/>
                <a:gd name="T18" fmla="*/ 171 w 200"/>
                <a:gd name="T19" fmla="*/ 4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55">
                  <a:moveTo>
                    <a:pt x="171" y="40"/>
                  </a:moveTo>
                  <a:cubicBezTo>
                    <a:pt x="171" y="40"/>
                    <a:pt x="183" y="78"/>
                    <a:pt x="196" y="87"/>
                  </a:cubicBezTo>
                  <a:cubicBezTo>
                    <a:pt x="196" y="87"/>
                    <a:pt x="198" y="100"/>
                    <a:pt x="183" y="102"/>
                  </a:cubicBezTo>
                  <a:cubicBezTo>
                    <a:pt x="183" y="102"/>
                    <a:pt x="200" y="144"/>
                    <a:pt x="182" y="157"/>
                  </a:cubicBezTo>
                  <a:cubicBezTo>
                    <a:pt x="163" y="170"/>
                    <a:pt x="105" y="182"/>
                    <a:pt x="96" y="207"/>
                  </a:cubicBezTo>
                  <a:cubicBezTo>
                    <a:pt x="87" y="231"/>
                    <a:pt x="104" y="248"/>
                    <a:pt x="104" y="248"/>
                  </a:cubicBezTo>
                  <a:cubicBezTo>
                    <a:pt x="16" y="255"/>
                    <a:pt x="16" y="255"/>
                    <a:pt x="16" y="255"/>
                  </a:cubicBezTo>
                  <a:cubicBezTo>
                    <a:pt x="16" y="255"/>
                    <a:pt x="0" y="221"/>
                    <a:pt x="18" y="146"/>
                  </a:cubicBezTo>
                  <a:cubicBezTo>
                    <a:pt x="35" y="71"/>
                    <a:pt x="58" y="2"/>
                    <a:pt x="65" y="1"/>
                  </a:cubicBezTo>
                  <a:cubicBezTo>
                    <a:pt x="72" y="0"/>
                    <a:pt x="171" y="40"/>
                    <a:pt x="171" y="40"/>
                  </a:cubicBezTo>
                  <a:close/>
                </a:path>
              </a:pathLst>
            </a:custGeom>
            <a:solidFill>
              <a:srgbClr val="FF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6" name="Freeform 17"/>
            <p:cNvSpPr>
              <a:spLocks/>
            </p:cNvSpPr>
            <p:nvPr userDrawn="1"/>
          </p:nvSpPr>
          <p:spPr bwMode="auto">
            <a:xfrm>
              <a:off x="271463" y="2257425"/>
              <a:ext cx="673100" cy="587375"/>
            </a:xfrm>
            <a:custGeom>
              <a:avLst/>
              <a:gdLst>
                <a:gd name="T0" fmla="*/ 205 w 424"/>
                <a:gd name="T1" fmla="*/ 28 h 370"/>
                <a:gd name="T2" fmla="*/ 326 w 424"/>
                <a:gd name="T3" fmla="*/ 57 h 370"/>
                <a:gd name="T4" fmla="*/ 356 w 424"/>
                <a:gd name="T5" fmla="*/ 159 h 370"/>
                <a:gd name="T6" fmla="*/ 405 w 424"/>
                <a:gd name="T7" fmla="*/ 191 h 370"/>
                <a:gd name="T8" fmla="*/ 296 w 424"/>
                <a:gd name="T9" fmla="*/ 241 h 370"/>
                <a:gd name="T10" fmla="*/ 227 w 424"/>
                <a:gd name="T11" fmla="*/ 242 h 370"/>
                <a:gd name="T12" fmla="*/ 200 w 424"/>
                <a:gd name="T13" fmla="*/ 294 h 370"/>
                <a:gd name="T14" fmla="*/ 143 w 424"/>
                <a:gd name="T15" fmla="*/ 367 h 370"/>
                <a:gd name="T16" fmla="*/ 53 w 424"/>
                <a:gd name="T17" fmla="*/ 334 h 370"/>
                <a:gd name="T18" fmla="*/ 27 w 424"/>
                <a:gd name="T19" fmla="*/ 267 h 370"/>
                <a:gd name="T20" fmla="*/ 65 w 424"/>
                <a:gd name="T21" fmla="*/ 191 h 370"/>
                <a:gd name="T22" fmla="*/ 127 w 424"/>
                <a:gd name="T23" fmla="*/ 129 h 370"/>
                <a:gd name="T24" fmla="*/ 146 w 424"/>
                <a:gd name="T25" fmla="*/ 61 h 370"/>
                <a:gd name="T26" fmla="*/ 205 w 424"/>
                <a:gd name="T27" fmla="*/ 28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370">
                  <a:moveTo>
                    <a:pt x="205" y="28"/>
                  </a:moveTo>
                  <a:cubicBezTo>
                    <a:pt x="205" y="28"/>
                    <a:pt x="315" y="0"/>
                    <a:pt x="326" y="57"/>
                  </a:cubicBezTo>
                  <a:cubicBezTo>
                    <a:pt x="336" y="113"/>
                    <a:pt x="329" y="158"/>
                    <a:pt x="356" y="159"/>
                  </a:cubicBezTo>
                  <a:cubicBezTo>
                    <a:pt x="382" y="159"/>
                    <a:pt x="424" y="156"/>
                    <a:pt x="405" y="191"/>
                  </a:cubicBezTo>
                  <a:cubicBezTo>
                    <a:pt x="386" y="226"/>
                    <a:pt x="319" y="253"/>
                    <a:pt x="296" y="241"/>
                  </a:cubicBezTo>
                  <a:cubicBezTo>
                    <a:pt x="273" y="228"/>
                    <a:pt x="236" y="226"/>
                    <a:pt x="227" y="242"/>
                  </a:cubicBezTo>
                  <a:cubicBezTo>
                    <a:pt x="219" y="257"/>
                    <a:pt x="215" y="296"/>
                    <a:pt x="200" y="294"/>
                  </a:cubicBezTo>
                  <a:cubicBezTo>
                    <a:pt x="185" y="292"/>
                    <a:pt x="175" y="365"/>
                    <a:pt x="143" y="367"/>
                  </a:cubicBezTo>
                  <a:cubicBezTo>
                    <a:pt x="112" y="370"/>
                    <a:pt x="93" y="325"/>
                    <a:pt x="53" y="334"/>
                  </a:cubicBezTo>
                  <a:cubicBezTo>
                    <a:pt x="13" y="343"/>
                    <a:pt x="0" y="284"/>
                    <a:pt x="27" y="267"/>
                  </a:cubicBezTo>
                  <a:cubicBezTo>
                    <a:pt x="54" y="249"/>
                    <a:pt x="84" y="204"/>
                    <a:pt x="65" y="191"/>
                  </a:cubicBezTo>
                  <a:cubicBezTo>
                    <a:pt x="47" y="179"/>
                    <a:pt x="77" y="126"/>
                    <a:pt x="127" y="129"/>
                  </a:cubicBezTo>
                  <a:cubicBezTo>
                    <a:pt x="176" y="132"/>
                    <a:pt x="159" y="73"/>
                    <a:pt x="146" y="61"/>
                  </a:cubicBezTo>
                  <a:cubicBezTo>
                    <a:pt x="133" y="49"/>
                    <a:pt x="190" y="31"/>
                    <a:pt x="205" y="28"/>
                  </a:cubicBezTo>
                  <a:close/>
                </a:path>
              </a:pathLst>
            </a:custGeom>
            <a:solidFill>
              <a:srgbClr val="FB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7" name="Freeform 18"/>
            <p:cNvSpPr>
              <a:spLocks/>
            </p:cNvSpPr>
            <p:nvPr userDrawn="1"/>
          </p:nvSpPr>
          <p:spPr bwMode="auto">
            <a:xfrm>
              <a:off x="1" y="2703513"/>
              <a:ext cx="1489075" cy="1023938"/>
            </a:xfrm>
            <a:custGeom>
              <a:avLst/>
              <a:gdLst>
                <a:gd name="T0" fmla="*/ 422 w 938"/>
                <a:gd name="T1" fmla="*/ 153 h 645"/>
                <a:gd name="T2" fmla="*/ 587 w 938"/>
                <a:gd name="T3" fmla="*/ 240 h 645"/>
                <a:gd name="T4" fmla="*/ 807 w 938"/>
                <a:gd name="T5" fmla="*/ 161 h 645"/>
                <a:gd name="T6" fmla="*/ 908 w 938"/>
                <a:gd name="T7" fmla="*/ 0 h 645"/>
                <a:gd name="T8" fmla="*/ 938 w 938"/>
                <a:gd name="T9" fmla="*/ 34 h 645"/>
                <a:gd name="T10" fmla="*/ 821 w 938"/>
                <a:gd name="T11" fmla="*/ 262 h 645"/>
                <a:gd name="T12" fmla="*/ 562 w 938"/>
                <a:gd name="T13" fmla="*/ 319 h 645"/>
                <a:gd name="T14" fmla="*/ 520 w 938"/>
                <a:gd name="T15" fmla="*/ 568 h 645"/>
                <a:gd name="T16" fmla="*/ 457 w 938"/>
                <a:gd name="T17" fmla="*/ 645 h 645"/>
                <a:gd name="T18" fmla="*/ 337 w 938"/>
                <a:gd name="T19" fmla="*/ 585 h 645"/>
                <a:gd name="T20" fmla="*/ 339 w 938"/>
                <a:gd name="T21" fmla="*/ 460 h 645"/>
                <a:gd name="T22" fmla="*/ 233 w 938"/>
                <a:gd name="T23" fmla="*/ 337 h 645"/>
                <a:gd name="T24" fmla="*/ 0 w 938"/>
                <a:gd name="T25" fmla="*/ 352 h 645"/>
                <a:gd name="T26" fmla="*/ 1 w 938"/>
                <a:gd name="T27" fmla="*/ 293 h 645"/>
                <a:gd name="T28" fmla="*/ 190 w 938"/>
                <a:gd name="T29" fmla="*/ 272 h 645"/>
                <a:gd name="T30" fmla="*/ 334 w 938"/>
                <a:gd name="T31" fmla="*/ 160 h 645"/>
                <a:gd name="T32" fmla="*/ 422 w 938"/>
                <a:gd name="T33" fmla="*/ 153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8" h="645">
                  <a:moveTo>
                    <a:pt x="422" y="153"/>
                  </a:moveTo>
                  <a:cubicBezTo>
                    <a:pt x="422" y="153"/>
                    <a:pt x="469" y="150"/>
                    <a:pt x="587" y="240"/>
                  </a:cubicBezTo>
                  <a:cubicBezTo>
                    <a:pt x="635" y="277"/>
                    <a:pt x="775" y="208"/>
                    <a:pt x="807" y="161"/>
                  </a:cubicBezTo>
                  <a:cubicBezTo>
                    <a:pt x="838" y="114"/>
                    <a:pt x="908" y="0"/>
                    <a:pt x="908" y="0"/>
                  </a:cubicBezTo>
                  <a:cubicBezTo>
                    <a:pt x="938" y="34"/>
                    <a:pt x="938" y="34"/>
                    <a:pt x="938" y="34"/>
                  </a:cubicBezTo>
                  <a:cubicBezTo>
                    <a:pt x="938" y="34"/>
                    <a:pt x="876" y="216"/>
                    <a:pt x="821" y="262"/>
                  </a:cubicBezTo>
                  <a:cubicBezTo>
                    <a:pt x="767" y="309"/>
                    <a:pt x="716" y="339"/>
                    <a:pt x="562" y="319"/>
                  </a:cubicBezTo>
                  <a:cubicBezTo>
                    <a:pt x="562" y="319"/>
                    <a:pt x="482" y="379"/>
                    <a:pt x="520" y="568"/>
                  </a:cubicBezTo>
                  <a:cubicBezTo>
                    <a:pt x="457" y="645"/>
                    <a:pt x="457" y="645"/>
                    <a:pt x="457" y="645"/>
                  </a:cubicBezTo>
                  <a:cubicBezTo>
                    <a:pt x="337" y="585"/>
                    <a:pt x="337" y="585"/>
                    <a:pt x="337" y="585"/>
                  </a:cubicBezTo>
                  <a:cubicBezTo>
                    <a:pt x="337" y="585"/>
                    <a:pt x="360" y="497"/>
                    <a:pt x="339" y="460"/>
                  </a:cubicBezTo>
                  <a:cubicBezTo>
                    <a:pt x="319" y="423"/>
                    <a:pt x="290" y="327"/>
                    <a:pt x="233" y="337"/>
                  </a:cubicBezTo>
                  <a:cubicBezTo>
                    <a:pt x="177" y="347"/>
                    <a:pt x="33" y="367"/>
                    <a:pt x="0" y="352"/>
                  </a:cubicBezTo>
                  <a:cubicBezTo>
                    <a:pt x="1" y="293"/>
                    <a:pt x="1" y="293"/>
                    <a:pt x="1" y="293"/>
                  </a:cubicBezTo>
                  <a:cubicBezTo>
                    <a:pt x="1" y="293"/>
                    <a:pt x="147" y="316"/>
                    <a:pt x="190" y="272"/>
                  </a:cubicBezTo>
                  <a:cubicBezTo>
                    <a:pt x="233" y="228"/>
                    <a:pt x="282" y="167"/>
                    <a:pt x="334" y="160"/>
                  </a:cubicBezTo>
                  <a:cubicBezTo>
                    <a:pt x="386" y="152"/>
                    <a:pt x="422" y="153"/>
                    <a:pt x="422" y="153"/>
                  </a:cubicBezTo>
                  <a:close/>
                </a:path>
              </a:pathLst>
            </a:custGeom>
            <a:solidFill>
              <a:srgbClr val="D5F4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8" name="Freeform 19"/>
            <p:cNvSpPr>
              <a:spLocks/>
            </p:cNvSpPr>
            <p:nvPr userDrawn="1"/>
          </p:nvSpPr>
          <p:spPr bwMode="auto">
            <a:xfrm>
              <a:off x="495301" y="3605213"/>
              <a:ext cx="647700" cy="1584325"/>
            </a:xfrm>
            <a:custGeom>
              <a:avLst/>
              <a:gdLst>
                <a:gd name="T0" fmla="*/ 208 w 408"/>
                <a:gd name="T1" fmla="*/ 0 h 998"/>
                <a:gd name="T2" fmla="*/ 360 w 408"/>
                <a:gd name="T3" fmla="*/ 380 h 998"/>
                <a:gd name="T4" fmla="*/ 390 w 408"/>
                <a:gd name="T5" fmla="*/ 594 h 998"/>
                <a:gd name="T6" fmla="*/ 290 w 408"/>
                <a:gd name="T7" fmla="*/ 914 h 998"/>
                <a:gd name="T8" fmla="*/ 365 w 408"/>
                <a:gd name="T9" fmla="*/ 981 h 998"/>
                <a:gd name="T10" fmla="*/ 262 w 408"/>
                <a:gd name="T11" fmla="*/ 944 h 998"/>
                <a:gd name="T12" fmla="*/ 298 w 408"/>
                <a:gd name="T13" fmla="*/ 544 h 998"/>
                <a:gd name="T14" fmla="*/ 181 w 408"/>
                <a:gd name="T15" fmla="*/ 324 h 998"/>
                <a:gd name="T16" fmla="*/ 177 w 408"/>
                <a:gd name="T17" fmla="*/ 531 h 998"/>
                <a:gd name="T18" fmla="*/ 72 w 408"/>
                <a:gd name="T19" fmla="*/ 927 h 998"/>
                <a:gd name="T20" fmla="*/ 130 w 408"/>
                <a:gd name="T21" fmla="*/ 980 h 998"/>
                <a:gd name="T22" fmla="*/ 34 w 408"/>
                <a:gd name="T23" fmla="*/ 940 h 998"/>
                <a:gd name="T24" fmla="*/ 70 w 408"/>
                <a:gd name="T25" fmla="*/ 509 h 998"/>
                <a:gd name="T26" fmla="*/ 38 w 408"/>
                <a:gd name="T27" fmla="*/ 283 h 998"/>
                <a:gd name="T28" fmla="*/ 25 w 408"/>
                <a:gd name="T29" fmla="*/ 17 h 998"/>
                <a:gd name="T30" fmla="*/ 208 w 408"/>
                <a:gd name="T31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998">
                  <a:moveTo>
                    <a:pt x="208" y="0"/>
                  </a:moveTo>
                  <a:cubicBezTo>
                    <a:pt x="208" y="0"/>
                    <a:pt x="328" y="255"/>
                    <a:pt x="360" y="380"/>
                  </a:cubicBezTo>
                  <a:cubicBezTo>
                    <a:pt x="392" y="505"/>
                    <a:pt x="408" y="553"/>
                    <a:pt x="390" y="594"/>
                  </a:cubicBezTo>
                  <a:cubicBezTo>
                    <a:pt x="372" y="636"/>
                    <a:pt x="290" y="914"/>
                    <a:pt x="290" y="914"/>
                  </a:cubicBezTo>
                  <a:cubicBezTo>
                    <a:pt x="290" y="914"/>
                    <a:pt x="369" y="964"/>
                    <a:pt x="365" y="981"/>
                  </a:cubicBezTo>
                  <a:cubicBezTo>
                    <a:pt x="361" y="998"/>
                    <a:pt x="262" y="944"/>
                    <a:pt x="262" y="944"/>
                  </a:cubicBezTo>
                  <a:cubicBezTo>
                    <a:pt x="262" y="944"/>
                    <a:pt x="262" y="602"/>
                    <a:pt x="298" y="544"/>
                  </a:cubicBezTo>
                  <a:cubicBezTo>
                    <a:pt x="298" y="544"/>
                    <a:pt x="197" y="397"/>
                    <a:pt x="181" y="324"/>
                  </a:cubicBezTo>
                  <a:cubicBezTo>
                    <a:pt x="181" y="324"/>
                    <a:pt x="210" y="415"/>
                    <a:pt x="177" y="531"/>
                  </a:cubicBezTo>
                  <a:cubicBezTo>
                    <a:pt x="144" y="648"/>
                    <a:pt x="72" y="927"/>
                    <a:pt x="72" y="927"/>
                  </a:cubicBezTo>
                  <a:cubicBezTo>
                    <a:pt x="130" y="980"/>
                    <a:pt x="130" y="980"/>
                    <a:pt x="130" y="980"/>
                  </a:cubicBezTo>
                  <a:cubicBezTo>
                    <a:pt x="130" y="980"/>
                    <a:pt x="47" y="975"/>
                    <a:pt x="34" y="940"/>
                  </a:cubicBezTo>
                  <a:cubicBezTo>
                    <a:pt x="21" y="905"/>
                    <a:pt x="24" y="584"/>
                    <a:pt x="70" y="509"/>
                  </a:cubicBezTo>
                  <a:cubicBezTo>
                    <a:pt x="70" y="509"/>
                    <a:pt x="62" y="346"/>
                    <a:pt x="38" y="283"/>
                  </a:cubicBezTo>
                  <a:cubicBezTo>
                    <a:pt x="14" y="221"/>
                    <a:pt x="0" y="65"/>
                    <a:pt x="25" y="17"/>
                  </a:cubicBezTo>
                  <a:cubicBezTo>
                    <a:pt x="25" y="17"/>
                    <a:pt x="124" y="60"/>
                    <a:pt x="208" y="0"/>
                  </a:cubicBezTo>
                  <a:close/>
                </a:path>
              </a:pathLst>
            </a:custGeom>
            <a:solidFill>
              <a:srgbClr val="262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9" name="Freeform 20"/>
            <p:cNvSpPr>
              <a:spLocks/>
            </p:cNvSpPr>
            <p:nvPr userDrawn="1"/>
          </p:nvSpPr>
          <p:spPr bwMode="auto">
            <a:xfrm>
              <a:off x="2889251" y="3757613"/>
              <a:ext cx="3494088" cy="1430338"/>
            </a:xfrm>
            <a:custGeom>
              <a:avLst/>
              <a:gdLst>
                <a:gd name="T0" fmla="*/ 0 w 2202"/>
                <a:gd name="T1" fmla="*/ 215 h 901"/>
                <a:gd name="T2" fmla="*/ 136 w 2202"/>
                <a:gd name="T3" fmla="*/ 152 h 901"/>
                <a:gd name="T4" fmla="*/ 1997 w 2202"/>
                <a:gd name="T5" fmla="*/ 0 h 901"/>
                <a:gd name="T6" fmla="*/ 2095 w 2202"/>
                <a:gd name="T7" fmla="*/ 260 h 901"/>
                <a:gd name="T8" fmla="*/ 1109 w 2202"/>
                <a:gd name="T9" fmla="*/ 901 h 901"/>
                <a:gd name="T10" fmla="*/ 0 w 2202"/>
                <a:gd name="T11" fmla="*/ 215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2" h="901">
                  <a:moveTo>
                    <a:pt x="0" y="215"/>
                  </a:moveTo>
                  <a:cubicBezTo>
                    <a:pt x="136" y="152"/>
                    <a:pt x="136" y="152"/>
                    <a:pt x="136" y="152"/>
                  </a:cubicBezTo>
                  <a:cubicBezTo>
                    <a:pt x="1997" y="0"/>
                    <a:pt x="1997" y="0"/>
                    <a:pt x="1997" y="0"/>
                  </a:cubicBezTo>
                  <a:cubicBezTo>
                    <a:pt x="1997" y="0"/>
                    <a:pt x="2202" y="89"/>
                    <a:pt x="2095" y="260"/>
                  </a:cubicBezTo>
                  <a:cubicBezTo>
                    <a:pt x="1952" y="490"/>
                    <a:pt x="1109" y="901"/>
                    <a:pt x="1109" y="901"/>
                  </a:cubicBezTo>
                  <a:lnTo>
                    <a:pt x="0" y="215"/>
                  </a:lnTo>
                  <a:close/>
                </a:path>
              </a:pathLst>
            </a:custGeom>
            <a:solidFill>
              <a:srgbClr val="068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0" name="Freeform 21"/>
            <p:cNvSpPr>
              <a:spLocks/>
            </p:cNvSpPr>
            <p:nvPr userDrawn="1"/>
          </p:nvSpPr>
          <p:spPr bwMode="auto">
            <a:xfrm>
              <a:off x="2974976" y="3643313"/>
              <a:ext cx="3032125" cy="1373188"/>
            </a:xfrm>
            <a:custGeom>
              <a:avLst/>
              <a:gdLst>
                <a:gd name="T0" fmla="*/ 0 w 1910"/>
                <a:gd name="T1" fmla="*/ 31 h 865"/>
                <a:gd name="T2" fmla="*/ 0 w 1910"/>
                <a:gd name="T3" fmla="*/ 260 h 865"/>
                <a:gd name="T4" fmla="*/ 1054 w 1910"/>
                <a:gd name="T5" fmla="*/ 865 h 865"/>
                <a:gd name="T6" fmla="*/ 1906 w 1910"/>
                <a:gd name="T7" fmla="*/ 392 h 865"/>
                <a:gd name="T8" fmla="*/ 1910 w 1910"/>
                <a:gd name="T9" fmla="*/ 130 h 865"/>
                <a:gd name="T10" fmla="*/ 1032 w 1910"/>
                <a:gd name="T11" fmla="*/ 596 h 865"/>
                <a:gd name="T12" fmla="*/ 5 w 1910"/>
                <a:gd name="T13" fmla="*/ 0 h 865"/>
                <a:gd name="T14" fmla="*/ 0 w 1910"/>
                <a:gd name="T15" fmla="*/ 31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0" h="865">
                  <a:moveTo>
                    <a:pt x="0" y="31"/>
                  </a:moveTo>
                  <a:lnTo>
                    <a:pt x="0" y="260"/>
                  </a:lnTo>
                  <a:lnTo>
                    <a:pt x="1054" y="865"/>
                  </a:lnTo>
                  <a:lnTo>
                    <a:pt x="1906" y="392"/>
                  </a:lnTo>
                  <a:lnTo>
                    <a:pt x="1910" y="130"/>
                  </a:lnTo>
                  <a:lnTo>
                    <a:pt x="1032" y="596"/>
                  </a:lnTo>
                  <a:lnTo>
                    <a:pt x="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1" name="Freeform 22"/>
            <p:cNvSpPr>
              <a:spLocks/>
            </p:cNvSpPr>
            <p:nvPr userDrawn="1"/>
          </p:nvSpPr>
          <p:spPr bwMode="auto">
            <a:xfrm>
              <a:off x="2889251" y="2817813"/>
              <a:ext cx="3281363" cy="1708150"/>
            </a:xfrm>
            <a:custGeom>
              <a:avLst/>
              <a:gdLst>
                <a:gd name="T0" fmla="*/ 0 w 2068"/>
                <a:gd name="T1" fmla="*/ 451 h 1076"/>
                <a:gd name="T2" fmla="*/ 1106 w 2068"/>
                <a:gd name="T3" fmla="*/ 1076 h 1076"/>
                <a:gd name="T4" fmla="*/ 2068 w 2068"/>
                <a:gd name="T5" fmla="*/ 583 h 1076"/>
                <a:gd name="T6" fmla="*/ 2037 w 2068"/>
                <a:gd name="T7" fmla="*/ 567 h 1076"/>
                <a:gd name="T8" fmla="*/ 997 w 2068"/>
                <a:gd name="T9" fmla="*/ 40 h 1076"/>
                <a:gd name="T10" fmla="*/ 862 w 2068"/>
                <a:gd name="T11" fmla="*/ 22 h 1076"/>
                <a:gd name="T12" fmla="*/ 0 w 2068"/>
                <a:gd name="T13" fmla="*/ 45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8" h="1076">
                  <a:moveTo>
                    <a:pt x="0" y="451"/>
                  </a:moveTo>
                  <a:cubicBezTo>
                    <a:pt x="1106" y="1076"/>
                    <a:pt x="1106" y="1076"/>
                    <a:pt x="1106" y="1076"/>
                  </a:cubicBezTo>
                  <a:cubicBezTo>
                    <a:pt x="2068" y="583"/>
                    <a:pt x="2068" y="583"/>
                    <a:pt x="2068" y="583"/>
                  </a:cubicBezTo>
                  <a:cubicBezTo>
                    <a:pt x="2037" y="567"/>
                    <a:pt x="2037" y="567"/>
                    <a:pt x="2037" y="567"/>
                  </a:cubicBezTo>
                  <a:cubicBezTo>
                    <a:pt x="997" y="40"/>
                    <a:pt x="997" y="40"/>
                    <a:pt x="997" y="40"/>
                  </a:cubicBezTo>
                  <a:cubicBezTo>
                    <a:pt x="997" y="40"/>
                    <a:pt x="925" y="0"/>
                    <a:pt x="862" y="22"/>
                  </a:cubicBezTo>
                  <a:cubicBezTo>
                    <a:pt x="800" y="45"/>
                    <a:pt x="0" y="451"/>
                    <a:pt x="0" y="451"/>
                  </a:cubicBezTo>
                  <a:close/>
                </a:path>
              </a:pathLst>
            </a:custGeom>
            <a:solidFill>
              <a:srgbClr val="88E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2" name="Freeform 23"/>
            <p:cNvSpPr>
              <a:spLocks/>
            </p:cNvSpPr>
            <p:nvPr userDrawn="1"/>
          </p:nvSpPr>
          <p:spPr bwMode="auto">
            <a:xfrm>
              <a:off x="2889251" y="3533775"/>
              <a:ext cx="1754188" cy="1139825"/>
            </a:xfrm>
            <a:custGeom>
              <a:avLst/>
              <a:gdLst>
                <a:gd name="T0" fmla="*/ 1105 w 1105"/>
                <a:gd name="T1" fmla="*/ 625 h 718"/>
                <a:gd name="T2" fmla="*/ 0 w 1105"/>
                <a:gd name="T3" fmla="*/ 0 h 718"/>
                <a:gd name="T4" fmla="*/ 0 w 1105"/>
                <a:gd name="T5" fmla="*/ 87 h 718"/>
                <a:gd name="T6" fmla="*/ 1105 w 1105"/>
                <a:gd name="T7" fmla="*/ 718 h 718"/>
                <a:gd name="T8" fmla="*/ 1105 w 1105"/>
                <a:gd name="T9" fmla="*/ 625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718">
                  <a:moveTo>
                    <a:pt x="1105" y="625"/>
                  </a:moveTo>
                  <a:lnTo>
                    <a:pt x="0" y="0"/>
                  </a:lnTo>
                  <a:lnTo>
                    <a:pt x="0" y="87"/>
                  </a:lnTo>
                  <a:lnTo>
                    <a:pt x="1105" y="718"/>
                  </a:lnTo>
                  <a:lnTo>
                    <a:pt x="1105" y="625"/>
                  </a:lnTo>
                  <a:close/>
                </a:path>
              </a:pathLst>
            </a:custGeom>
            <a:solidFill>
              <a:srgbClr val="15B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3" name="Freeform 24"/>
            <p:cNvSpPr>
              <a:spLocks/>
            </p:cNvSpPr>
            <p:nvPr userDrawn="1"/>
          </p:nvSpPr>
          <p:spPr bwMode="auto">
            <a:xfrm>
              <a:off x="2889251" y="4098925"/>
              <a:ext cx="1754188" cy="1157288"/>
            </a:xfrm>
            <a:custGeom>
              <a:avLst/>
              <a:gdLst>
                <a:gd name="T0" fmla="*/ 0 w 1105"/>
                <a:gd name="T1" fmla="*/ 0 h 729"/>
                <a:gd name="T2" fmla="*/ 0 w 1105"/>
                <a:gd name="T3" fmla="*/ 78 h 729"/>
                <a:gd name="T4" fmla="*/ 1105 w 1105"/>
                <a:gd name="T5" fmla="*/ 729 h 729"/>
                <a:gd name="T6" fmla="*/ 1105 w 1105"/>
                <a:gd name="T7" fmla="*/ 646 h 729"/>
                <a:gd name="T8" fmla="*/ 0 w 1105"/>
                <a:gd name="T9" fmla="*/ 0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729">
                  <a:moveTo>
                    <a:pt x="0" y="0"/>
                  </a:moveTo>
                  <a:lnTo>
                    <a:pt x="0" y="78"/>
                  </a:lnTo>
                  <a:lnTo>
                    <a:pt x="1105" y="729"/>
                  </a:lnTo>
                  <a:lnTo>
                    <a:pt x="1105" y="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B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4" name="Freeform 25"/>
            <p:cNvSpPr>
              <a:spLocks/>
            </p:cNvSpPr>
            <p:nvPr userDrawn="1"/>
          </p:nvSpPr>
          <p:spPr bwMode="auto">
            <a:xfrm>
              <a:off x="4638676" y="3681413"/>
              <a:ext cx="1670050" cy="1574800"/>
            </a:xfrm>
            <a:custGeom>
              <a:avLst/>
              <a:gdLst>
                <a:gd name="T0" fmla="*/ 0 w 1052"/>
                <a:gd name="T1" fmla="*/ 625 h 992"/>
                <a:gd name="T2" fmla="*/ 849 w 1052"/>
                <a:gd name="T3" fmla="*/ 123 h 992"/>
                <a:gd name="T4" fmla="*/ 980 w 1052"/>
                <a:gd name="T5" fmla="*/ 155 h 992"/>
                <a:gd name="T6" fmla="*/ 867 w 1052"/>
                <a:gd name="T7" fmla="*/ 424 h 992"/>
                <a:gd name="T8" fmla="*/ 3 w 1052"/>
                <a:gd name="T9" fmla="*/ 909 h 992"/>
                <a:gd name="T10" fmla="*/ 3 w 1052"/>
                <a:gd name="T11" fmla="*/ 992 h 992"/>
                <a:gd name="T12" fmla="*/ 888 w 1052"/>
                <a:gd name="T13" fmla="*/ 481 h 992"/>
                <a:gd name="T14" fmla="*/ 1046 w 1052"/>
                <a:gd name="T15" fmla="*/ 209 h 992"/>
                <a:gd name="T16" fmla="*/ 867 w 1052"/>
                <a:gd name="T17" fmla="*/ 36 h 992"/>
                <a:gd name="T18" fmla="*/ 3 w 1052"/>
                <a:gd name="T19" fmla="*/ 532 h 992"/>
                <a:gd name="T20" fmla="*/ 0 w 1052"/>
                <a:gd name="T21" fmla="*/ 625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2" h="992">
                  <a:moveTo>
                    <a:pt x="0" y="625"/>
                  </a:moveTo>
                  <a:cubicBezTo>
                    <a:pt x="849" y="123"/>
                    <a:pt x="849" y="123"/>
                    <a:pt x="849" y="123"/>
                  </a:cubicBezTo>
                  <a:cubicBezTo>
                    <a:pt x="849" y="123"/>
                    <a:pt x="945" y="63"/>
                    <a:pt x="980" y="155"/>
                  </a:cubicBezTo>
                  <a:cubicBezTo>
                    <a:pt x="1016" y="248"/>
                    <a:pt x="936" y="380"/>
                    <a:pt x="867" y="424"/>
                  </a:cubicBezTo>
                  <a:cubicBezTo>
                    <a:pt x="3" y="909"/>
                    <a:pt x="3" y="909"/>
                    <a:pt x="3" y="909"/>
                  </a:cubicBezTo>
                  <a:cubicBezTo>
                    <a:pt x="3" y="992"/>
                    <a:pt x="3" y="992"/>
                    <a:pt x="3" y="992"/>
                  </a:cubicBezTo>
                  <a:cubicBezTo>
                    <a:pt x="888" y="481"/>
                    <a:pt x="888" y="481"/>
                    <a:pt x="888" y="481"/>
                  </a:cubicBezTo>
                  <a:cubicBezTo>
                    <a:pt x="888" y="481"/>
                    <a:pt x="1052" y="362"/>
                    <a:pt x="1046" y="209"/>
                  </a:cubicBezTo>
                  <a:cubicBezTo>
                    <a:pt x="1040" y="57"/>
                    <a:pt x="939" y="0"/>
                    <a:pt x="867" y="36"/>
                  </a:cubicBezTo>
                  <a:cubicBezTo>
                    <a:pt x="3" y="532"/>
                    <a:pt x="3" y="532"/>
                    <a:pt x="3" y="532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15B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5" name="Freeform 26"/>
            <p:cNvSpPr>
              <a:spLocks/>
            </p:cNvSpPr>
            <p:nvPr userDrawn="1"/>
          </p:nvSpPr>
          <p:spPr bwMode="auto">
            <a:xfrm>
              <a:off x="2889251" y="2817813"/>
              <a:ext cx="3240088" cy="911225"/>
            </a:xfrm>
            <a:custGeom>
              <a:avLst/>
              <a:gdLst>
                <a:gd name="T0" fmla="*/ 0 w 2042"/>
                <a:gd name="T1" fmla="*/ 451 h 574"/>
                <a:gd name="T2" fmla="*/ 2042 w 2042"/>
                <a:gd name="T3" fmla="*/ 574 h 574"/>
                <a:gd name="T4" fmla="*/ 2037 w 2042"/>
                <a:gd name="T5" fmla="*/ 567 h 574"/>
                <a:gd name="T6" fmla="*/ 997 w 2042"/>
                <a:gd name="T7" fmla="*/ 40 h 574"/>
                <a:gd name="T8" fmla="*/ 862 w 2042"/>
                <a:gd name="T9" fmla="*/ 22 h 574"/>
                <a:gd name="T10" fmla="*/ 0 w 2042"/>
                <a:gd name="T11" fmla="*/ 451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2" h="574">
                  <a:moveTo>
                    <a:pt x="0" y="451"/>
                  </a:moveTo>
                  <a:cubicBezTo>
                    <a:pt x="2042" y="574"/>
                    <a:pt x="2042" y="574"/>
                    <a:pt x="2042" y="574"/>
                  </a:cubicBezTo>
                  <a:cubicBezTo>
                    <a:pt x="2037" y="567"/>
                    <a:pt x="2037" y="567"/>
                    <a:pt x="2037" y="567"/>
                  </a:cubicBezTo>
                  <a:cubicBezTo>
                    <a:pt x="997" y="40"/>
                    <a:pt x="997" y="40"/>
                    <a:pt x="997" y="40"/>
                  </a:cubicBezTo>
                  <a:cubicBezTo>
                    <a:pt x="997" y="40"/>
                    <a:pt x="925" y="0"/>
                    <a:pt x="862" y="22"/>
                  </a:cubicBezTo>
                  <a:cubicBezTo>
                    <a:pt x="800" y="45"/>
                    <a:pt x="0" y="451"/>
                    <a:pt x="0" y="451"/>
                  </a:cubicBezTo>
                  <a:close/>
                </a:path>
              </a:pathLst>
            </a:custGeom>
            <a:solidFill>
              <a:srgbClr val="ABF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6" name="Freeform 27"/>
            <p:cNvSpPr>
              <a:spLocks/>
            </p:cNvSpPr>
            <p:nvPr userDrawn="1"/>
          </p:nvSpPr>
          <p:spPr bwMode="auto">
            <a:xfrm>
              <a:off x="1606551" y="5008563"/>
              <a:ext cx="2193925" cy="939800"/>
            </a:xfrm>
            <a:custGeom>
              <a:avLst/>
              <a:gdLst>
                <a:gd name="T0" fmla="*/ 1383 w 1383"/>
                <a:gd name="T1" fmla="*/ 192 h 592"/>
                <a:gd name="T2" fmla="*/ 1299 w 1383"/>
                <a:gd name="T3" fmla="*/ 149 h 592"/>
                <a:gd name="T4" fmla="*/ 132 w 1383"/>
                <a:gd name="T5" fmla="*/ 0 h 592"/>
                <a:gd name="T6" fmla="*/ 62 w 1383"/>
                <a:gd name="T7" fmla="*/ 160 h 592"/>
                <a:gd name="T8" fmla="*/ 665 w 1383"/>
                <a:gd name="T9" fmla="*/ 592 h 592"/>
                <a:gd name="T10" fmla="*/ 1383 w 1383"/>
                <a:gd name="T11" fmla="*/ 1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3" h="592">
                  <a:moveTo>
                    <a:pt x="1383" y="192"/>
                  </a:moveTo>
                  <a:cubicBezTo>
                    <a:pt x="1299" y="149"/>
                    <a:pt x="1299" y="149"/>
                    <a:pt x="1299" y="149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0"/>
                    <a:pt x="0" y="50"/>
                    <a:pt x="62" y="160"/>
                  </a:cubicBezTo>
                  <a:cubicBezTo>
                    <a:pt x="146" y="309"/>
                    <a:pt x="665" y="592"/>
                    <a:pt x="665" y="592"/>
                  </a:cubicBezTo>
                  <a:lnTo>
                    <a:pt x="1383" y="192"/>
                  </a:lnTo>
                  <a:close/>
                </a:path>
              </a:pathLst>
            </a:custGeom>
            <a:solidFill>
              <a:srgbClr val="D81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7" name="Freeform 28"/>
            <p:cNvSpPr>
              <a:spLocks/>
            </p:cNvSpPr>
            <p:nvPr userDrawn="1"/>
          </p:nvSpPr>
          <p:spPr bwMode="auto">
            <a:xfrm>
              <a:off x="1836738" y="5024438"/>
              <a:ext cx="1919288" cy="817563"/>
            </a:xfrm>
            <a:custGeom>
              <a:avLst/>
              <a:gdLst>
                <a:gd name="T0" fmla="*/ 1209 w 1209"/>
                <a:gd name="T1" fmla="*/ 20 h 515"/>
                <a:gd name="T2" fmla="*/ 1203 w 1209"/>
                <a:gd name="T3" fmla="*/ 164 h 515"/>
                <a:gd name="T4" fmla="*/ 523 w 1209"/>
                <a:gd name="T5" fmla="*/ 515 h 515"/>
                <a:gd name="T6" fmla="*/ 0 w 1209"/>
                <a:gd name="T7" fmla="*/ 192 h 515"/>
                <a:gd name="T8" fmla="*/ 5 w 1209"/>
                <a:gd name="T9" fmla="*/ 27 h 515"/>
                <a:gd name="T10" fmla="*/ 545 w 1209"/>
                <a:gd name="T11" fmla="*/ 346 h 515"/>
                <a:gd name="T12" fmla="*/ 1207 w 1209"/>
                <a:gd name="T13" fmla="*/ 0 h 515"/>
                <a:gd name="T14" fmla="*/ 1209 w 1209"/>
                <a:gd name="T15" fmla="*/ 2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9" h="515">
                  <a:moveTo>
                    <a:pt x="1209" y="20"/>
                  </a:moveTo>
                  <a:lnTo>
                    <a:pt x="1203" y="164"/>
                  </a:lnTo>
                  <a:lnTo>
                    <a:pt x="523" y="515"/>
                  </a:lnTo>
                  <a:lnTo>
                    <a:pt x="0" y="192"/>
                  </a:lnTo>
                  <a:lnTo>
                    <a:pt x="5" y="27"/>
                  </a:lnTo>
                  <a:lnTo>
                    <a:pt x="545" y="346"/>
                  </a:lnTo>
                  <a:lnTo>
                    <a:pt x="1207" y="0"/>
                  </a:lnTo>
                  <a:lnTo>
                    <a:pt x="1209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8" name="Freeform 29"/>
            <p:cNvSpPr>
              <a:spLocks/>
            </p:cNvSpPr>
            <p:nvPr userDrawn="1"/>
          </p:nvSpPr>
          <p:spPr bwMode="auto">
            <a:xfrm>
              <a:off x="1744663" y="4465638"/>
              <a:ext cx="2071688" cy="1066800"/>
            </a:xfrm>
            <a:custGeom>
              <a:avLst/>
              <a:gdLst>
                <a:gd name="T0" fmla="*/ 1306 w 1306"/>
                <a:gd name="T1" fmla="*/ 310 h 672"/>
                <a:gd name="T2" fmla="*/ 592 w 1306"/>
                <a:gd name="T3" fmla="*/ 672 h 672"/>
                <a:gd name="T4" fmla="*/ 0 w 1306"/>
                <a:gd name="T5" fmla="*/ 334 h 672"/>
                <a:gd name="T6" fmla="*/ 20 w 1306"/>
                <a:gd name="T7" fmla="*/ 325 h 672"/>
                <a:gd name="T8" fmla="*/ 690 w 1306"/>
                <a:gd name="T9" fmla="*/ 23 h 672"/>
                <a:gd name="T10" fmla="*/ 775 w 1306"/>
                <a:gd name="T11" fmla="*/ 16 h 672"/>
                <a:gd name="T12" fmla="*/ 1306 w 1306"/>
                <a:gd name="T13" fmla="*/ 31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6" h="672">
                  <a:moveTo>
                    <a:pt x="1306" y="310"/>
                  </a:moveTo>
                  <a:cubicBezTo>
                    <a:pt x="592" y="672"/>
                    <a:pt x="592" y="672"/>
                    <a:pt x="592" y="67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690" y="23"/>
                    <a:pt x="690" y="23"/>
                    <a:pt x="690" y="23"/>
                  </a:cubicBezTo>
                  <a:cubicBezTo>
                    <a:pt x="690" y="23"/>
                    <a:pt x="737" y="0"/>
                    <a:pt x="775" y="16"/>
                  </a:cubicBezTo>
                  <a:cubicBezTo>
                    <a:pt x="814" y="32"/>
                    <a:pt x="1306" y="310"/>
                    <a:pt x="1306" y="310"/>
                  </a:cubicBezTo>
                  <a:close/>
                </a:path>
              </a:pathLst>
            </a:custGeom>
            <a:solidFill>
              <a:srgbClr val="FB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9" name="Freeform 30"/>
            <p:cNvSpPr>
              <a:spLocks/>
            </p:cNvSpPr>
            <p:nvPr userDrawn="1"/>
          </p:nvSpPr>
          <p:spPr bwMode="auto">
            <a:xfrm>
              <a:off x="2679701" y="4957763"/>
              <a:ext cx="1136650" cy="666750"/>
            </a:xfrm>
            <a:custGeom>
              <a:avLst/>
              <a:gdLst>
                <a:gd name="T0" fmla="*/ 3 w 716"/>
                <a:gd name="T1" fmla="*/ 362 h 420"/>
                <a:gd name="T2" fmla="*/ 716 w 716"/>
                <a:gd name="T3" fmla="*/ 0 h 420"/>
                <a:gd name="T4" fmla="*/ 714 w 716"/>
                <a:gd name="T5" fmla="*/ 55 h 420"/>
                <a:gd name="T6" fmla="*/ 0 w 716"/>
                <a:gd name="T7" fmla="*/ 420 h 420"/>
                <a:gd name="T8" fmla="*/ 3 w 716"/>
                <a:gd name="T9" fmla="*/ 36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420">
                  <a:moveTo>
                    <a:pt x="3" y="362"/>
                  </a:moveTo>
                  <a:lnTo>
                    <a:pt x="716" y="0"/>
                  </a:lnTo>
                  <a:lnTo>
                    <a:pt x="714" y="55"/>
                  </a:lnTo>
                  <a:lnTo>
                    <a:pt x="0" y="420"/>
                  </a:lnTo>
                  <a:lnTo>
                    <a:pt x="3" y="362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0" name="Freeform 31"/>
            <p:cNvSpPr>
              <a:spLocks/>
            </p:cNvSpPr>
            <p:nvPr userDrawn="1"/>
          </p:nvSpPr>
          <p:spPr bwMode="auto">
            <a:xfrm>
              <a:off x="2663826" y="5313363"/>
              <a:ext cx="1136650" cy="679450"/>
            </a:xfrm>
            <a:custGeom>
              <a:avLst/>
              <a:gdLst>
                <a:gd name="T0" fmla="*/ 716 w 716"/>
                <a:gd name="T1" fmla="*/ 0 h 428"/>
                <a:gd name="T2" fmla="*/ 714 w 716"/>
                <a:gd name="T3" fmla="*/ 49 h 428"/>
                <a:gd name="T4" fmla="*/ 0 w 716"/>
                <a:gd name="T5" fmla="*/ 428 h 428"/>
                <a:gd name="T6" fmla="*/ 2 w 716"/>
                <a:gd name="T7" fmla="*/ 375 h 428"/>
                <a:gd name="T8" fmla="*/ 716 w 716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428">
                  <a:moveTo>
                    <a:pt x="716" y="0"/>
                  </a:moveTo>
                  <a:lnTo>
                    <a:pt x="714" y="49"/>
                  </a:lnTo>
                  <a:lnTo>
                    <a:pt x="0" y="428"/>
                  </a:lnTo>
                  <a:lnTo>
                    <a:pt x="2" y="375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1" name="Freeform 32"/>
            <p:cNvSpPr>
              <a:spLocks/>
            </p:cNvSpPr>
            <p:nvPr userDrawn="1"/>
          </p:nvSpPr>
          <p:spPr bwMode="auto">
            <a:xfrm>
              <a:off x="1643063" y="4957763"/>
              <a:ext cx="1041400" cy="1035050"/>
            </a:xfrm>
            <a:custGeom>
              <a:avLst/>
              <a:gdLst>
                <a:gd name="T0" fmla="*/ 655 w 656"/>
                <a:gd name="T1" fmla="*/ 420 h 652"/>
                <a:gd name="T2" fmla="*/ 135 w 656"/>
                <a:gd name="T3" fmla="*/ 80 h 652"/>
                <a:gd name="T4" fmla="*/ 51 w 656"/>
                <a:gd name="T5" fmla="*/ 97 h 652"/>
                <a:gd name="T6" fmla="*/ 115 w 656"/>
                <a:gd name="T7" fmla="*/ 269 h 652"/>
                <a:gd name="T8" fmla="*/ 645 w 656"/>
                <a:gd name="T9" fmla="*/ 599 h 652"/>
                <a:gd name="T10" fmla="*/ 643 w 656"/>
                <a:gd name="T11" fmla="*/ 652 h 652"/>
                <a:gd name="T12" fmla="*/ 100 w 656"/>
                <a:gd name="T13" fmla="*/ 305 h 652"/>
                <a:gd name="T14" fmla="*/ 8 w 656"/>
                <a:gd name="T15" fmla="*/ 129 h 652"/>
                <a:gd name="T16" fmla="*/ 126 w 656"/>
                <a:gd name="T17" fmla="*/ 25 h 652"/>
                <a:gd name="T18" fmla="*/ 656 w 656"/>
                <a:gd name="T19" fmla="*/ 362 h 652"/>
                <a:gd name="T20" fmla="*/ 655 w 656"/>
                <a:gd name="T21" fmla="*/ 42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6" h="652">
                  <a:moveTo>
                    <a:pt x="655" y="420"/>
                  </a:moveTo>
                  <a:cubicBezTo>
                    <a:pt x="135" y="80"/>
                    <a:pt x="135" y="80"/>
                    <a:pt x="135" y="80"/>
                  </a:cubicBezTo>
                  <a:cubicBezTo>
                    <a:pt x="135" y="80"/>
                    <a:pt x="77" y="40"/>
                    <a:pt x="51" y="97"/>
                  </a:cubicBezTo>
                  <a:cubicBezTo>
                    <a:pt x="26" y="154"/>
                    <a:pt x="73" y="239"/>
                    <a:pt x="115" y="269"/>
                  </a:cubicBezTo>
                  <a:cubicBezTo>
                    <a:pt x="645" y="599"/>
                    <a:pt x="645" y="599"/>
                    <a:pt x="645" y="599"/>
                  </a:cubicBezTo>
                  <a:cubicBezTo>
                    <a:pt x="643" y="652"/>
                    <a:pt x="643" y="652"/>
                    <a:pt x="643" y="652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100" y="305"/>
                    <a:pt x="0" y="225"/>
                    <a:pt x="8" y="129"/>
                  </a:cubicBezTo>
                  <a:cubicBezTo>
                    <a:pt x="17" y="33"/>
                    <a:pt x="82" y="0"/>
                    <a:pt x="126" y="25"/>
                  </a:cubicBezTo>
                  <a:cubicBezTo>
                    <a:pt x="656" y="362"/>
                    <a:pt x="656" y="362"/>
                    <a:pt x="656" y="362"/>
                  </a:cubicBezTo>
                  <a:lnTo>
                    <a:pt x="655" y="420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2" name="Freeform 33"/>
            <p:cNvSpPr>
              <a:spLocks/>
            </p:cNvSpPr>
            <p:nvPr userDrawn="1"/>
          </p:nvSpPr>
          <p:spPr bwMode="auto">
            <a:xfrm>
              <a:off x="1771651" y="4465638"/>
              <a:ext cx="2044700" cy="522288"/>
            </a:xfrm>
            <a:custGeom>
              <a:avLst/>
              <a:gdLst>
                <a:gd name="T0" fmla="*/ 1289 w 1289"/>
                <a:gd name="T1" fmla="*/ 310 h 329"/>
                <a:gd name="T2" fmla="*/ 0 w 1289"/>
                <a:gd name="T3" fmla="*/ 329 h 329"/>
                <a:gd name="T4" fmla="*/ 3 w 1289"/>
                <a:gd name="T5" fmla="*/ 325 h 329"/>
                <a:gd name="T6" fmla="*/ 673 w 1289"/>
                <a:gd name="T7" fmla="*/ 23 h 329"/>
                <a:gd name="T8" fmla="*/ 758 w 1289"/>
                <a:gd name="T9" fmla="*/ 16 h 329"/>
                <a:gd name="T10" fmla="*/ 1289 w 1289"/>
                <a:gd name="T11" fmla="*/ 31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9" h="329">
                  <a:moveTo>
                    <a:pt x="1289" y="310"/>
                  </a:moveTo>
                  <a:cubicBezTo>
                    <a:pt x="0" y="329"/>
                    <a:pt x="0" y="329"/>
                    <a:pt x="0" y="329"/>
                  </a:cubicBezTo>
                  <a:cubicBezTo>
                    <a:pt x="3" y="325"/>
                    <a:pt x="3" y="325"/>
                    <a:pt x="3" y="325"/>
                  </a:cubicBezTo>
                  <a:cubicBezTo>
                    <a:pt x="673" y="23"/>
                    <a:pt x="673" y="23"/>
                    <a:pt x="673" y="23"/>
                  </a:cubicBezTo>
                  <a:cubicBezTo>
                    <a:pt x="673" y="23"/>
                    <a:pt x="720" y="0"/>
                    <a:pt x="758" y="16"/>
                  </a:cubicBezTo>
                  <a:cubicBezTo>
                    <a:pt x="797" y="32"/>
                    <a:pt x="1289" y="310"/>
                    <a:pt x="1289" y="310"/>
                  </a:cubicBezTo>
                  <a:close/>
                </a:path>
              </a:pathLst>
            </a:custGeom>
            <a:solidFill>
              <a:srgbClr val="FC6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3" name="Freeform 34"/>
            <p:cNvSpPr>
              <a:spLocks/>
            </p:cNvSpPr>
            <p:nvPr userDrawn="1"/>
          </p:nvSpPr>
          <p:spPr bwMode="auto">
            <a:xfrm>
              <a:off x="2336801" y="1339850"/>
              <a:ext cx="2005013" cy="858838"/>
            </a:xfrm>
            <a:custGeom>
              <a:avLst/>
              <a:gdLst>
                <a:gd name="T0" fmla="*/ 1264 w 1264"/>
                <a:gd name="T1" fmla="*/ 176 h 541"/>
                <a:gd name="T2" fmla="*/ 1188 w 1264"/>
                <a:gd name="T3" fmla="*/ 136 h 541"/>
                <a:gd name="T4" fmla="*/ 121 w 1264"/>
                <a:gd name="T5" fmla="*/ 0 h 541"/>
                <a:gd name="T6" fmla="*/ 57 w 1264"/>
                <a:gd name="T7" fmla="*/ 147 h 541"/>
                <a:gd name="T8" fmla="*/ 608 w 1264"/>
                <a:gd name="T9" fmla="*/ 541 h 541"/>
                <a:gd name="T10" fmla="*/ 1264 w 1264"/>
                <a:gd name="T11" fmla="*/ 176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4" h="541">
                  <a:moveTo>
                    <a:pt x="1264" y="176"/>
                  </a:moveTo>
                  <a:cubicBezTo>
                    <a:pt x="1188" y="136"/>
                    <a:pt x="1188" y="136"/>
                    <a:pt x="1188" y="136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0" y="46"/>
                    <a:pt x="57" y="147"/>
                  </a:cubicBezTo>
                  <a:cubicBezTo>
                    <a:pt x="134" y="283"/>
                    <a:pt x="608" y="541"/>
                    <a:pt x="608" y="541"/>
                  </a:cubicBezTo>
                  <a:lnTo>
                    <a:pt x="1264" y="176"/>
                  </a:lnTo>
                  <a:close/>
                </a:path>
              </a:pathLst>
            </a:custGeom>
            <a:solidFill>
              <a:srgbClr val="20B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4" name="Freeform 35"/>
            <p:cNvSpPr>
              <a:spLocks/>
            </p:cNvSpPr>
            <p:nvPr userDrawn="1"/>
          </p:nvSpPr>
          <p:spPr bwMode="auto">
            <a:xfrm>
              <a:off x="2547938" y="1354138"/>
              <a:ext cx="1754188" cy="747713"/>
            </a:xfrm>
            <a:custGeom>
              <a:avLst/>
              <a:gdLst>
                <a:gd name="T0" fmla="*/ 1105 w 1105"/>
                <a:gd name="T1" fmla="*/ 18 h 471"/>
                <a:gd name="T2" fmla="*/ 1099 w 1105"/>
                <a:gd name="T3" fmla="*/ 150 h 471"/>
                <a:gd name="T4" fmla="*/ 477 w 1105"/>
                <a:gd name="T5" fmla="*/ 471 h 471"/>
                <a:gd name="T6" fmla="*/ 0 w 1105"/>
                <a:gd name="T7" fmla="*/ 176 h 471"/>
                <a:gd name="T8" fmla="*/ 4 w 1105"/>
                <a:gd name="T9" fmla="*/ 25 h 471"/>
                <a:gd name="T10" fmla="*/ 497 w 1105"/>
                <a:gd name="T11" fmla="*/ 316 h 471"/>
                <a:gd name="T12" fmla="*/ 1103 w 1105"/>
                <a:gd name="T13" fmla="*/ 0 h 471"/>
                <a:gd name="T14" fmla="*/ 1105 w 1105"/>
                <a:gd name="T15" fmla="*/ 1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5" h="471">
                  <a:moveTo>
                    <a:pt x="1105" y="18"/>
                  </a:moveTo>
                  <a:lnTo>
                    <a:pt x="1099" y="150"/>
                  </a:lnTo>
                  <a:lnTo>
                    <a:pt x="477" y="471"/>
                  </a:lnTo>
                  <a:lnTo>
                    <a:pt x="0" y="176"/>
                  </a:lnTo>
                  <a:lnTo>
                    <a:pt x="4" y="25"/>
                  </a:lnTo>
                  <a:lnTo>
                    <a:pt x="497" y="316"/>
                  </a:lnTo>
                  <a:lnTo>
                    <a:pt x="1103" y="0"/>
                  </a:lnTo>
                  <a:lnTo>
                    <a:pt x="1105" y="18"/>
                  </a:lnTo>
                  <a:close/>
                </a:path>
              </a:pathLst>
            </a:custGeom>
            <a:solidFill>
              <a:srgbClr val="E6F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5" name="Freeform 36"/>
            <p:cNvSpPr>
              <a:spLocks/>
            </p:cNvSpPr>
            <p:nvPr userDrawn="1"/>
          </p:nvSpPr>
          <p:spPr bwMode="auto">
            <a:xfrm>
              <a:off x="2463801" y="842963"/>
              <a:ext cx="1893888" cy="976313"/>
            </a:xfrm>
            <a:custGeom>
              <a:avLst/>
              <a:gdLst>
                <a:gd name="T0" fmla="*/ 1194 w 1194"/>
                <a:gd name="T1" fmla="*/ 284 h 615"/>
                <a:gd name="T2" fmla="*/ 541 w 1194"/>
                <a:gd name="T3" fmla="*/ 615 h 615"/>
                <a:gd name="T4" fmla="*/ 0 w 1194"/>
                <a:gd name="T5" fmla="*/ 306 h 615"/>
                <a:gd name="T6" fmla="*/ 18 w 1194"/>
                <a:gd name="T7" fmla="*/ 297 h 615"/>
                <a:gd name="T8" fmla="*/ 631 w 1194"/>
                <a:gd name="T9" fmla="*/ 21 h 615"/>
                <a:gd name="T10" fmla="*/ 709 w 1194"/>
                <a:gd name="T11" fmla="*/ 15 h 615"/>
                <a:gd name="T12" fmla="*/ 1194 w 1194"/>
                <a:gd name="T13" fmla="*/ 28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4" h="615">
                  <a:moveTo>
                    <a:pt x="1194" y="284"/>
                  </a:moveTo>
                  <a:cubicBezTo>
                    <a:pt x="541" y="615"/>
                    <a:pt x="541" y="615"/>
                    <a:pt x="541" y="615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18" y="297"/>
                    <a:pt x="18" y="297"/>
                    <a:pt x="18" y="297"/>
                  </a:cubicBezTo>
                  <a:cubicBezTo>
                    <a:pt x="631" y="21"/>
                    <a:pt x="631" y="21"/>
                    <a:pt x="631" y="21"/>
                  </a:cubicBezTo>
                  <a:cubicBezTo>
                    <a:pt x="631" y="21"/>
                    <a:pt x="673" y="0"/>
                    <a:pt x="709" y="15"/>
                  </a:cubicBezTo>
                  <a:cubicBezTo>
                    <a:pt x="744" y="29"/>
                    <a:pt x="1194" y="284"/>
                    <a:pt x="1194" y="284"/>
                  </a:cubicBezTo>
                  <a:close/>
                </a:path>
              </a:pathLst>
            </a:custGeom>
            <a:solidFill>
              <a:srgbClr val="42D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6" name="Freeform 37"/>
            <p:cNvSpPr>
              <a:spLocks/>
            </p:cNvSpPr>
            <p:nvPr userDrawn="1"/>
          </p:nvSpPr>
          <p:spPr bwMode="auto">
            <a:xfrm>
              <a:off x="3316288" y="1293813"/>
              <a:ext cx="1041400" cy="609600"/>
            </a:xfrm>
            <a:custGeom>
              <a:avLst/>
              <a:gdLst>
                <a:gd name="T0" fmla="*/ 3 w 656"/>
                <a:gd name="T1" fmla="*/ 331 h 384"/>
                <a:gd name="T2" fmla="*/ 656 w 656"/>
                <a:gd name="T3" fmla="*/ 0 h 384"/>
                <a:gd name="T4" fmla="*/ 653 w 656"/>
                <a:gd name="T5" fmla="*/ 50 h 384"/>
                <a:gd name="T6" fmla="*/ 0 w 656"/>
                <a:gd name="T7" fmla="*/ 384 h 384"/>
                <a:gd name="T8" fmla="*/ 3 w 656"/>
                <a:gd name="T9" fmla="*/ 33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6" h="384">
                  <a:moveTo>
                    <a:pt x="3" y="331"/>
                  </a:moveTo>
                  <a:lnTo>
                    <a:pt x="656" y="0"/>
                  </a:lnTo>
                  <a:lnTo>
                    <a:pt x="653" y="50"/>
                  </a:lnTo>
                  <a:lnTo>
                    <a:pt x="0" y="384"/>
                  </a:lnTo>
                  <a:lnTo>
                    <a:pt x="3" y="331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7" name="Freeform 38"/>
            <p:cNvSpPr>
              <a:spLocks/>
            </p:cNvSpPr>
            <p:nvPr userDrawn="1"/>
          </p:nvSpPr>
          <p:spPr bwMode="auto">
            <a:xfrm>
              <a:off x="3302001" y="1619250"/>
              <a:ext cx="1039813" cy="619125"/>
            </a:xfrm>
            <a:custGeom>
              <a:avLst/>
              <a:gdLst>
                <a:gd name="T0" fmla="*/ 655 w 655"/>
                <a:gd name="T1" fmla="*/ 0 h 390"/>
                <a:gd name="T2" fmla="*/ 653 w 655"/>
                <a:gd name="T3" fmla="*/ 44 h 390"/>
                <a:gd name="T4" fmla="*/ 0 w 655"/>
                <a:gd name="T5" fmla="*/ 390 h 390"/>
                <a:gd name="T6" fmla="*/ 2 w 655"/>
                <a:gd name="T7" fmla="*/ 342 h 390"/>
                <a:gd name="T8" fmla="*/ 655 w 655"/>
                <a:gd name="T9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390">
                  <a:moveTo>
                    <a:pt x="655" y="0"/>
                  </a:moveTo>
                  <a:lnTo>
                    <a:pt x="653" y="44"/>
                  </a:lnTo>
                  <a:lnTo>
                    <a:pt x="0" y="390"/>
                  </a:lnTo>
                  <a:lnTo>
                    <a:pt x="2" y="342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8" name="Freeform 39"/>
            <p:cNvSpPr>
              <a:spLocks/>
            </p:cNvSpPr>
            <p:nvPr userDrawn="1"/>
          </p:nvSpPr>
          <p:spPr bwMode="auto">
            <a:xfrm>
              <a:off x="2371726" y="1293813"/>
              <a:ext cx="949325" cy="944563"/>
            </a:xfrm>
            <a:custGeom>
              <a:avLst/>
              <a:gdLst>
                <a:gd name="T0" fmla="*/ 598 w 599"/>
                <a:gd name="T1" fmla="*/ 384 h 595"/>
                <a:gd name="T2" fmla="*/ 123 w 599"/>
                <a:gd name="T3" fmla="*/ 73 h 595"/>
                <a:gd name="T4" fmla="*/ 46 w 599"/>
                <a:gd name="T5" fmla="*/ 88 h 595"/>
                <a:gd name="T6" fmla="*/ 105 w 599"/>
                <a:gd name="T7" fmla="*/ 246 h 595"/>
                <a:gd name="T8" fmla="*/ 589 w 599"/>
                <a:gd name="T9" fmla="*/ 547 h 595"/>
                <a:gd name="T10" fmla="*/ 587 w 599"/>
                <a:gd name="T11" fmla="*/ 595 h 595"/>
                <a:gd name="T12" fmla="*/ 91 w 599"/>
                <a:gd name="T13" fmla="*/ 278 h 595"/>
                <a:gd name="T14" fmla="*/ 7 w 599"/>
                <a:gd name="T15" fmla="*/ 118 h 595"/>
                <a:gd name="T16" fmla="*/ 115 w 599"/>
                <a:gd name="T17" fmla="*/ 22 h 595"/>
                <a:gd name="T18" fmla="*/ 599 w 599"/>
                <a:gd name="T19" fmla="*/ 331 h 595"/>
                <a:gd name="T20" fmla="*/ 598 w 599"/>
                <a:gd name="T21" fmla="*/ 384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595">
                  <a:moveTo>
                    <a:pt x="598" y="384"/>
                  </a:moveTo>
                  <a:cubicBezTo>
                    <a:pt x="123" y="73"/>
                    <a:pt x="123" y="73"/>
                    <a:pt x="123" y="73"/>
                  </a:cubicBezTo>
                  <a:cubicBezTo>
                    <a:pt x="123" y="73"/>
                    <a:pt x="69" y="36"/>
                    <a:pt x="46" y="88"/>
                  </a:cubicBezTo>
                  <a:cubicBezTo>
                    <a:pt x="23" y="141"/>
                    <a:pt x="66" y="218"/>
                    <a:pt x="105" y="246"/>
                  </a:cubicBezTo>
                  <a:cubicBezTo>
                    <a:pt x="589" y="547"/>
                    <a:pt x="589" y="547"/>
                    <a:pt x="589" y="547"/>
                  </a:cubicBezTo>
                  <a:cubicBezTo>
                    <a:pt x="587" y="595"/>
                    <a:pt x="587" y="595"/>
                    <a:pt x="587" y="595"/>
                  </a:cubicBezTo>
                  <a:cubicBezTo>
                    <a:pt x="91" y="278"/>
                    <a:pt x="91" y="278"/>
                    <a:pt x="91" y="278"/>
                  </a:cubicBezTo>
                  <a:cubicBezTo>
                    <a:pt x="91" y="278"/>
                    <a:pt x="0" y="205"/>
                    <a:pt x="7" y="118"/>
                  </a:cubicBezTo>
                  <a:cubicBezTo>
                    <a:pt x="14" y="30"/>
                    <a:pt x="74" y="0"/>
                    <a:pt x="115" y="22"/>
                  </a:cubicBezTo>
                  <a:cubicBezTo>
                    <a:pt x="599" y="331"/>
                    <a:pt x="599" y="331"/>
                    <a:pt x="599" y="331"/>
                  </a:cubicBezTo>
                  <a:lnTo>
                    <a:pt x="598" y="384"/>
                  </a:lnTo>
                  <a:close/>
                </a:path>
              </a:pathLst>
            </a:custGeom>
            <a:solidFill>
              <a:srgbClr val="2D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9" name="Freeform 40"/>
            <p:cNvSpPr>
              <a:spLocks/>
            </p:cNvSpPr>
            <p:nvPr userDrawn="1"/>
          </p:nvSpPr>
          <p:spPr bwMode="auto">
            <a:xfrm>
              <a:off x="2489201" y="842963"/>
              <a:ext cx="1868488" cy="477838"/>
            </a:xfrm>
            <a:custGeom>
              <a:avLst/>
              <a:gdLst>
                <a:gd name="T0" fmla="*/ 1178 w 1178"/>
                <a:gd name="T1" fmla="*/ 284 h 301"/>
                <a:gd name="T2" fmla="*/ 0 w 1178"/>
                <a:gd name="T3" fmla="*/ 301 h 301"/>
                <a:gd name="T4" fmla="*/ 2 w 1178"/>
                <a:gd name="T5" fmla="*/ 297 h 301"/>
                <a:gd name="T6" fmla="*/ 615 w 1178"/>
                <a:gd name="T7" fmla="*/ 21 h 301"/>
                <a:gd name="T8" fmla="*/ 693 w 1178"/>
                <a:gd name="T9" fmla="*/ 15 h 301"/>
                <a:gd name="T10" fmla="*/ 1178 w 1178"/>
                <a:gd name="T11" fmla="*/ 28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8" h="301">
                  <a:moveTo>
                    <a:pt x="1178" y="284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615" y="21"/>
                    <a:pt x="615" y="21"/>
                    <a:pt x="615" y="21"/>
                  </a:cubicBezTo>
                  <a:cubicBezTo>
                    <a:pt x="615" y="21"/>
                    <a:pt x="657" y="0"/>
                    <a:pt x="693" y="15"/>
                  </a:cubicBezTo>
                  <a:cubicBezTo>
                    <a:pt x="728" y="29"/>
                    <a:pt x="1178" y="284"/>
                    <a:pt x="1178" y="284"/>
                  </a:cubicBezTo>
                  <a:close/>
                </a:path>
              </a:pathLst>
            </a:custGeom>
            <a:solidFill>
              <a:srgbClr val="6BE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0" name="Freeform 41"/>
            <p:cNvSpPr>
              <a:spLocks/>
            </p:cNvSpPr>
            <p:nvPr userDrawn="1"/>
          </p:nvSpPr>
          <p:spPr bwMode="auto">
            <a:xfrm>
              <a:off x="3232151" y="2932113"/>
              <a:ext cx="2201863" cy="901700"/>
            </a:xfrm>
            <a:custGeom>
              <a:avLst/>
              <a:gdLst>
                <a:gd name="T0" fmla="*/ 0 w 1387"/>
                <a:gd name="T1" fmla="*/ 136 h 568"/>
                <a:gd name="T2" fmla="*/ 85 w 1387"/>
                <a:gd name="T3" fmla="*/ 96 h 568"/>
                <a:gd name="T4" fmla="*/ 1258 w 1387"/>
                <a:gd name="T5" fmla="*/ 0 h 568"/>
                <a:gd name="T6" fmla="*/ 1320 w 1387"/>
                <a:gd name="T7" fmla="*/ 164 h 568"/>
                <a:gd name="T8" fmla="*/ 698 w 1387"/>
                <a:gd name="T9" fmla="*/ 568 h 568"/>
                <a:gd name="T10" fmla="*/ 0 w 1387"/>
                <a:gd name="T11" fmla="*/ 136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7" h="568">
                  <a:moveTo>
                    <a:pt x="0" y="136"/>
                  </a:moveTo>
                  <a:cubicBezTo>
                    <a:pt x="85" y="96"/>
                    <a:pt x="85" y="96"/>
                    <a:pt x="85" y="96"/>
                  </a:cubicBezTo>
                  <a:cubicBezTo>
                    <a:pt x="1258" y="0"/>
                    <a:pt x="1258" y="0"/>
                    <a:pt x="1258" y="0"/>
                  </a:cubicBezTo>
                  <a:cubicBezTo>
                    <a:pt x="1258" y="0"/>
                    <a:pt x="1387" y="56"/>
                    <a:pt x="1320" y="164"/>
                  </a:cubicBezTo>
                  <a:cubicBezTo>
                    <a:pt x="1230" y="309"/>
                    <a:pt x="698" y="568"/>
                    <a:pt x="698" y="568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rgbClr val="D61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1" name="Freeform 42"/>
            <p:cNvSpPr>
              <a:spLocks/>
            </p:cNvSpPr>
            <p:nvPr userDrawn="1"/>
          </p:nvSpPr>
          <p:spPr bwMode="auto">
            <a:xfrm>
              <a:off x="3286126" y="2860675"/>
              <a:ext cx="1911350" cy="865188"/>
            </a:xfrm>
            <a:custGeom>
              <a:avLst/>
              <a:gdLst>
                <a:gd name="T0" fmla="*/ 0 w 1204"/>
                <a:gd name="T1" fmla="*/ 20 h 545"/>
                <a:gd name="T2" fmla="*/ 0 w 1204"/>
                <a:gd name="T3" fmla="*/ 164 h 545"/>
                <a:gd name="T4" fmla="*/ 664 w 1204"/>
                <a:gd name="T5" fmla="*/ 545 h 545"/>
                <a:gd name="T6" fmla="*/ 1201 w 1204"/>
                <a:gd name="T7" fmla="*/ 247 h 545"/>
                <a:gd name="T8" fmla="*/ 1204 w 1204"/>
                <a:gd name="T9" fmla="*/ 82 h 545"/>
                <a:gd name="T10" fmla="*/ 650 w 1204"/>
                <a:gd name="T11" fmla="*/ 376 h 545"/>
                <a:gd name="T12" fmla="*/ 3 w 1204"/>
                <a:gd name="T13" fmla="*/ 0 h 545"/>
                <a:gd name="T14" fmla="*/ 0 w 1204"/>
                <a:gd name="T15" fmla="*/ 2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4" h="545">
                  <a:moveTo>
                    <a:pt x="0" y="20"/>
                  </a:moveTo>
                  <a:lnTo>
                    <a:pt x="0" y="164"/>
                  </a:lnTo>
                  <a:lnTo>
                    <a:pt x="664" y="545"/>
                  </a:lnTo>
                  <a:lnTo>
                    <a:pt x="1201" y="247"/>
                  </a:lnTo>
                  <a:lnTo>
                    <a:pt x="1204" y="82"/>
                  </a:lnTo>
                  <a:lnTo>
                    <a:pt x="650" y="376"/>
                  </a:lnTo>
                  <a:lnTo>
                    <a:pt x="3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2" name="Freeform 43"/>
            <p:cNvSpPr>
              <a:spLocks/>
            </p:cNvSpPr>
            <p:nvPr userDrawn="1"/>
          </p:nvSpPr>
          <p:spPr bwMode="auto">
            <a:xfrm>
              <a:off x="3232151" y="2339975"/>
              <a:ext cx="2068513" cy="1076325"/>
            </a:xfrm>
            <a:custGeom>
              <a:avLst/>
              <a:gdLst>
                <a:gd name="T0" fmla="*/ 0 w 1303"/>
                <a:gd name="T1" fmla="*/ 285 h 678"/>
                <a:gd name="T2" fmla="*/ 697 w 1303"/>
                <a:gd name="T3" fmla="*/ 678 h 678"/>
                <a:gd name="T4" fmla="*/ 1303 w 1303"/>
                <a:gd name="T5" fmla="*/ 368 h 678"/>
                <a:gd name="T6" fmla="*/ 1283 w 1303"/>
                <a:gd name="T7" fmla="*/ 358 h 678"/>
                <a:gd name="T8" fmla="*/ 628 w 1303"/>
                <a:gd name="T9" fmla="*/ 26 h 678"/>
                <a:gd name="T10" fmla="*/ 543 w 1303"/>
                <a:gd name="T11" fmla="*/ 14 h 678"/>
                <a:gd name="T12" fmla="*/ 0 w 1303"/>
                <a:gd name="T13" fmla="*/ 28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678">
                  <a:moveTo>
                    <a:pt x="0" y="285"/>
                  </a:moveTo>
                  <a:cubicBezTo>
                    <a:pt x="697" y="678"/>
                    <a:pt x="697" y="678"/>
                    <a:pt x="697" y="678"/>
                  </a:cubicBezTo>
                  <a:cubicBezTo>
                    <a:pt x="1303" y="368"/>
                    <a:pt x="1303" y="368"/>
                    <a:pt x="1303" y="368"/>
                  </a:cubicBezTo>
                  <a:cubicBezTo>
                    <a:pt x="1283" y="358"/>
                    <a:pt x="1283" y="358"/>
                    <a:pt x="1283" y="358"/>
                  </a:cubicBezTo>
                  <a:cubicBezTo>
                    <a:pt x="628" y="26"/>
                    <a:pt x="628" y="26"/>
                    <a:pt x="628" y="26"/>
                  </a:cubicBezTo>
                  <a:cubicBezTo>
                    <a:pt x="628" y="26"/>
                    <a:pt x="583" y="0"/>
                    <a:pt x="543" y="14"/>
                  </a:cubicBezTo>
                  <a:cubicBezTo>
                    <a:pt x="503" y="29"/>
                    <a:pt x="0" y="285"/>
                    <a:pt x="0" y="285"/>
                  </a:cubicBezTo>
                  <a:close/>
                </a:path>
              </a:pathLst>
            </a:custGeom>
            <a:solidFill>
              <a:srgbClr val="FB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3" name="Freeform 44"/>
            <p:cNvSpPr>
              <a:spLocks/>
            </p:cNvSpPr>
            <p:nvPr userDrawn="1"/>
          </p:nvSpPr>
          <p:spPr bwMode="auto">
            <a:xfrm>
              <a:off x="3232151" y="2792413"/>
              <a:ext cx="1106488" cy="717550"/>
            </a:xfrm>
            <a:custGeom>
              <a:avLst/>
              <a:gdLst>
                <a:gd name="T0" fmla="*/ 697 w 697"/>
                <a:gd name="T1" fmla="*/ 393 h 452"/>
                <a:gd name="T2" fmla="*/ 0 w 697"/>
                <a:gd name="T3" fmla="*/ 0 h 452"/>
                <a:gd name="T4" fmla="*/ 0 w 697"/>
                <a:gd name="T5" fmla="*/ 54 h 452"/>
                <a:gd name="T6" fmla="*/ 697 w 697"/>
                <a:gd name="T7" fmla="*/ 452 h 452"/>
                <a:gd name="T8" fmla="*/ 697 w 697"/>
                <a:gd name="T9" fmla="*/ 39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452">
                  <a:moveTo>
                    <a:pt x="697" y="393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697" y="452"/>
                  </a:lnTo>
                  <a:lnTo>
                    <a:pt x="697" y="393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4" name="Freeform 45"/>
            <p:cNvSpPr>
              <a:spLocks/>
            </p:cNvSpPr>
            <p:nvPr userDrawn="1"/>
          </p:nvSpPr>
          <p:spPr bwMode="auto">
            <a:xfrm>
              <a:off x="3232151" y="3148013"/>
              <a:ext cx="1106488" cy="728663"/>
            </a:xfrm>
            <a:custGeom>
              <a:avLst/>
              <a:gdLst>
                <a:gd name="T0" fmla="*/ 0 w 697"/>
                <a:gd name="T1" fmla="*/ 0 h 459"/>
                <a:gd name="T2" fmla="*/ 0 w 697"/>
                <a:gd name="T3" fmla="*/ 49 h 459"/>
                <a:gd name="T4" fmla="*/ 697 w 697"/>
                <a:gd name="T5" fmla="*/ 459 h 459"/>
                <a:gd name="T6" fmla="*/ 697 w 697"/>
                <a:gd name="T7" fmla="*/ 407 h 459"/>
                <a:gd name="T8" fmla="*/ 0 w 697"/>
                <a:gd name="T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459">
                  <a:moveTo>
                    <a:pt x="0" y="0"/>
                  </a:moveTo>
                  <a:lnTo>
                    <a:pt x="0" y="49"/>
                  </a:lnTo>
                  <a:lnTo>
                    <a:pt x="697" y="459"/>
                  </a:lnTo>
                  <a:lnTo>
                    <a:pt x="69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5" name="Freeform 46"/>
            <p:cNvSpPr>
              <a:spLocks/>
            </p:cNvSpPr>
            <p:nvPr userDrawn="1"/>
          </p:nvSpPr>
          <p:spPr bwMode="auto">
            <a:xfrm>
              <a:off x="4335463" y="2884488"/>
              <a:ext cx="1052513" cy="992188"/>
            </a:xfrm>
            <a:custGeom>
              <a:avLst/>
              <a:gdLst>
                <a:gd name="T0" fmla="*/ 0 w 663"/>
                <a:gd name="T1" fmla="*/ 394 h 625"/>
                <a:gd name="T2" fmla="*/ 535 w 663"/>
                <a:gd name="T3" fmla="*/ 77 h 625"/>
                <a:gd name="T4" fmla="*/ 617 w 663"/>
                <a:gd name="T5" fmla="*/ 98 h 625"/>
                <a:gd name="T6" fmla="*/ 546 w 663"/>
                <a:gd name="T7" fmla="*/ 268 h 625"/>
                <a:gd name="T8" fmla="*/ 2 w 663"/>
                <a:gd name="T9" fmla="*/ 573 h 625"/>
                <a:gd name="T10" fmla="*/ 2 w 663"/>
                <a:gd name="T11" fmla="*/ 625 h 625"/>
                <a:gd name="T12" fmla="*/ 559 w 663"/>
                <a:gd name="T13" fmla="*/ 303 h 625"/>
                <a:gd name="T14" fmla="*/ 659 w 663"/>
                <a:gd name="T15" fmla="*/ 132 h 625"/>
                <a:gd name="T16" fmla="*/ 546 w 663"/>
                <a:gd name="T17" fmla="*/ 23 h 625"/>
                <a:gd name="T18" fmla="*/ 2 w 663"/>
                <a:gd name="T19" fmla="*/ 335 h 625"/>
                <a:gd name="T20" fmla="*/ 0 w 663"/>
                <a:gd name="T21" fmla="*/ 39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625">
                  <a:moveTo>
                    <a:pt x="0" y="394"/>
                  </a:moveTo>
                  <a:cubicBezTo>
                    <a:pt x="535" y="77"/>
                    <a:pt x="535" y="77"/>
                    <a:pt x="535" y="77"/>
                  </a:cubicBezTo>
                  <a:cubicBezTo>
                    <a:pt x="535" y="77"/>
                    <a:pt x="595" y="40"/>
                    <a:pt x="617" y="98"/>
                  </a:cubicBezTo>
                  <a:cubicBezTo>
                    <a:pt x="640" y="156"/>
                    <a:pt x="589" y="239"/>
                    <a:pt x="546" y="268"/>
                  </a:cubicBezTo>
                  <a:cubicBezTo>
                    <a:pt x="2" y="573"/>
                    <a:pt x="2" y="573"/>
                    <a:pt x="2" y="573"/>
                  </a:cubicBezTo>
                  <a:cubicBezTo>
                    <a:pt x="2" y="625"/>
                    <a:pt x="2" y="625"/>
                    <a:pt x="2" y="625"/>
                  </a:cubicBezTo>
                  <a:cubicBezTo>
                    <a:pt x="559" y="303"/>
                    <a:pt x="559" y="303"/>
                    <a:pt x="559" y="303"/>
                  </a:cubicBezTo>
                  <a:cubicBezTo>
                    <a:pt x="559" y="303"/>
                    <a:pt x="663" y="228"/>
                    <a:pt x="659" y="132"/>
                  </a:cubicBezTo>
                  <a:cubicBezTo>
                    <a:pt x="655" y="36"/>
                    <a:pt x="591" y="0"/>
                    <a:pt x="546" y="23"/>
                  </a:cubicBezTo>
                  <a:cubicBezTo>
                    <a:pt x="2" y="335"/>
                    <a:pt x="2" y="335"/>
                    <a:pt x="2" y="335"/>
                  </a:cubicBezTo>
                  <a:lnTo>
                    <a:pt x="0" y="394"/>
                  </a:lnTo>
                  <a:close/>
                </a:path>
              </a:pathLst>
            </a:custGeom>
            <a:solidFill>
              <a:srgbClr val="EF3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6" name="Freeform 47"/>
            <p:cNvSpPr>
              <a:spLocks/>
            </p:cNvSpPr>
            <p:nvPr userDrawn="1"/>
          </p:nvSpPr>
          <p:spPr bwMode="auto">
            <a:xfrm>
              <a:off x="3232151" y="2339975"/>
              <a:ext cx="2041525" cy="574675"/>
            </a:xfrm>
            <a:custGeom>
              <a:avLst/>
              <a:gdLst>
                <a:gd name="T0" fmla="*/ 0 w 1286"/>
                <a:gd name="T1" fmla="*/ 285 h 362"/>
                <a:gd name="T2" fmla="*/ 1286 w 1286"/>
                <a:gd name="T3" fmla="*/ 362 h 362"/>
                <a:gd name="T4" fmla="*/ 1283 w 1286"/>
                <a:gd name="T5" fmla="*/ 358 h 362"/>
                <a:gd name="T6" fmla="*/ 628 w 1286"/>
                <a:gd name="T7" fmla="*/ 26 h 362"/>
                <a:gd name="T8" fmla="*/ 543 w 1286"/>
                <a:gd name="T9" fmla="*/ 14 h 362"/>
                <a:gd name="T10" fmla="*/ 0 w 1286"/>
                <a:gd name="T11" fmla="*/ 28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362">
                  <a:moveTo>
                    <a:pt x="0" y="285"/>
                  </a:moveTo>
                  <a:cubicBezTo>
                    <a:pt x="1286" y="362"/>
                    <a:pt x="1286" y="362"/>
                    <a:pt x="1286" y="362"/>
                  </a:cubicBezTo>
                  <a:cubicBezTo>
                    <a:pt x="1283" y="358"/>
                    <a:pt x="1283" y="358"/>
                    <a:pt x="1283" y="358"/>
                  </a:cubicBezTo>
                  <a:cubicBezTo>
                    <a:pt x="628" y="26"/>
                    <a:pt x="628" y="26"/>
                    <a:pt x="628" y="26"/>
                  </a:cubicBezTo>
                  <a:cubicBezTo>
                    <a:pt x="628" y="26"/>
                    <a:pt x="583" y="0"/>
                    <a:pt x="543" y="14"/>
                  </a:cubicBezTo>
                  <a:cubicBezTo>
                    <a:pt x="503" y="29"/>
                    <a:pt x="0" y="285"/>
                    <a:pt x="0" y="285"/>
                  </a:cubicBezTo>
                  <a:close/>
                </a:path>
              </a:pathLst>
            </a:custGeom>
            <a:solidFill>
              <a:srgbClr val="FC6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7" name="Freeform 48"/>
            <p:cNvSpPr>
              <a:spLocks/>
            </p:cNvSpPr>
            <p:nvPr userDrawn="1"/>
          </p:nvSpPr>
          <p:spPr bwMode="auto">
            <a:xfrm>
              <a:off x="3513138" y="1728788"/>
              <a:ext cx="382588" cy="222250"/>
            </a:xfrm>
            <a:custGeom>
              <a:avLst/>
              <a:gdLst>
                <a:gd name="T0" fmla="*/ 240 w 241"/>
                <a:gd name="T1" fmla="*/ 34 h 140"/>
                <a:gd name="T2" fmla="*/ 234 w 241"/>
                <a:gd name="T3" fmla="*/ 16 h 140"/>
                <a:gd name="T4" fmla="*/ 234 w 241"/>
                <a:gd name="T5" fmla="*/ 16 h 140"/>
                <a:gd name="T6" fmla="*/ 224 w 241"/>
                <a:gd name="T7" fmla="*/ 1 h 140"/>
                <a:gd name="T8" fmla="*/ 1 w 241"/>
                <a:gd name="T9" fmla="*/ 106 h 140"/>
                <a:gd name="T10" fmla="*/ 7 w 241"/>
                <a:gd name="T11" fmla="*/ 124 h 140"/>
                <a:gd name="T12" fmla="*/ 7 w 241"/>
                <a:gd name="T13" fmla="*/ 124 h 140"/>
                <a:gd name="T14" fmla="*/ 17 w 241"/>
                <a:gd name="T15" fmla="*/ 139 h 140"/>
                <a:gd name="T16" fmla="*/ 240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240" y="34"/>
                  </a:moveTo>
                  <a:cubicBezTo>
                    <a:pt x="241" y="33"/>
                    <a:pt x="239" y="25"/>
                    <a:pt x="234" y="16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0" y="7"/>
                    <a:pt x="225" y="0"/>
                    <a:pt x="224" y="1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0" y="106"/>
                    <a:pt x="2" y="114"/>
                    <a:pt x="7" y="124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11" y="133"/>
                    <a:pt x="16" y="140"/>
                    <a:pt x="17" y="139"/>
                  </a:cubicBezTo>
                  <a:lnTo>
                    <a:pt x="240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8" name="Freeform 49"/>
            <p:cNvSpPr>
              <a:spLocks/>
            </p:cNvSpPr>
            <p:nvPr userDrawn="1"/>
          </p:nvSpPr>
          <p:spPr bwMode="auto">
            <a:xfrm>
              <a:off x="3581401" y="1871663"/>
              <a:ext cx="382588" cy="222250"/>
            </a:xfrm>
            <a:custGeom>
              <a:avLst/>
              <a:gdLst>
                <a:gd name="T0" fmla="*/ 239 w 241"/>
                <a:gd name="T1" fmla="*/ 34 h 140"/>
                <a:gd name="T2" fmla="*/ 234 w 241"/>
                <a:gd name="T3" fmla="*/ 17 h 140"/>
                <a:gd name="T4" fmla="*/ 234 w 241"/>
                <a:gd name="T5" fmla="*/ 17 h 140"/>
                <a:gd name="T6" fmla="*/ 224 w 241"/>
                <a:gd name="T7" fmla="*/ 1 h 140"/>
                <a:gd name="T8" fmla="*/ 1 w 241"/>
                <a:gd name="T9" fmla="*/ 106 h 140"/>
                <a:gd name="T10" fmla="*/ 6 w 241"/>
                <a:gd name="T11" fmla="*/ 124 h 140"/>
                <a:gd name="T12" fmla="*/ 6 w 241"/>
                <a:gd name="T13" fmla="*/ 124 h 140"/>
                <a:gd name="T14" fmla="*/ 17 w 241"/>
                <a:gd name="T15" fmla="*/ 140 h 140"/>
                <a:gd name="T16" fmla="*/ 239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239" y="34"/>
                  </a:moveTo>
                  <a:cubicBezTo>
                    <a:pt x="241" y="34"/>
                    <a:pt x="238" y="26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ubicBezTo>
                    <a:pt x="230" y="7"/>
                    <a:pt x="225" y="0"/>
                    <a:pt x="224" y="1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0" y="107"/>
                    <a:pt x="2" y="115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11" y="133"/>
                    <a:pt x="15" y="140"/>
                    <a:pt x="17" y="140"/>
                  </a:cubicBezTo>
                  <a:lnTo>
                    <a:pt x="239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9" name="Freeform 50"/>
            <p:cNvSpPr>
              <a:spLocks/>
            </p:cNvSpPr>
            <p:nvPr userDrawn="1"/>
          </p:nvSpPr>
          <p:spPr bwMode="auto">
            <a:xfrm>
              <a:off x="3648076" y="2016125"/>
              <a:ext cx="382588" cy="222250"/>
            </a:xfrm>
            <a:custGeom>
              <a:avLst/>
              <a:gdLst>
                <a:gd name="T0" fmla="*/ 240 w 241"/>
                <a:gd name="T1" fmla="*/ 34 h 140"/>
                <a:gd name="T2" fmla="*/ 235 w 241"/>
                <a:gd name="T3" fmla="*/ 16 h 140"/>
                <a:gd name="T4" fmla="*/ 235 w 241"/>
                <a:gd name="T5" fmla="*/ 16 h 140"/>
                <a:gd name="T6" fmla="*/ 224 w 241"/>
                <a:gd name="T7" fmla="*/ 1 h 140"/>
                <a:gd name="T8" fmla="*/ 2 w 241"/>
                <a:gd name="T9" fmla="*/ 106 h 140"/>
                <a:gd name="T10" fmla="*/ 7 w 241"/>
                <a:gd name="T11" fmla="*/ 123 h 140"/>
                <a:gd name="T12" fmla="*/ 7 w 241"/>
                <a:gd name="T13" fmla="*/ 123 h 140"/>
                <a:gd name="T14" fmla="*/ 17 w 241"/>
                <a:gd name="T15" fmla="*/ 139 h 140"/>
                <a:gd name="T16" fmla="*/ 240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240" y="34"/>
                  </a:moveTo>
                  <a:cubicBezTo>
                    <a:pt x="241" y="33"/>
                    <a:pt x="239" y="25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0" y="7"/>
                    <a:pt x="226" y="0"/>
                    <a:pt x="224" y="1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0" y="106"/>
                    <a:pt x="3" y="114"/>
                    <a:pt x="7" y="123"/>
                  </a:cubicBezTo>
                  <a:cubicBezTo>
                    <a:pt x="7" y="123"/>
                    <a:pt x="7" y="123"/>
                    <a:pt x="7" y="123"/>
                  </a:cubicBezTo>
                  <a:cubicBezTo>
                    <a:pt x="11" y="133"/>
                    <a:pt x="16" y="140"/>
                    <a:pt x="17" y="139"/>
                  </a:cubicBezTo>
                  <a:lnTo>
                    <a:pt x="240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0" name="Freeform 51"/>
            <p:cNvSpPr>
              <a:spLocks/>
            </p:cNvSpPr>
            <p:nvPr userDrawn="1"/>
          </p:nvSpPr>
          <p:spPr bwMode="auto">
            <a:xfrm>
              <a:off x="3716338" y="2159000"/>
              <a:ext cx="382588" cy="222250"/>
            </a:xfrm>
            <a:custGeom>
              <a:avLst/>
              <a:gdLst>
                <a:gd name="T0" fmla="*/ 240 w 241"/>
                <a:gd name="T1" fmla="*/ 34 h 140"/>
                <a:gd name="T2" fmla="*/ 234 w 241"/>
                <a:gd name="T3" fmla="*/ 17 h 140"/>
                <a:gd name="T4" fmla="*/ 234 w 241"/>
                <a:gd name="T5" fmla="*/ 17 h 140"/>
                <a:gd name="T6" fmla="*/ 224 w 241"/>
                <a:gd name="T7" fmla="*/ 1 h 140"/>
                <a:gd name="T8" fmla="*/ 1 w 241"/>
                <a:gd name="T9" fmla="*/ 106 h 140"/>
                <a:gd name="T10" fmla="*/ 7 w 241"/>
                <a:gd name="T11" fmla="*/ 124 h 140"/>
                <a:gd name="T12" fmla="*/ 7 w 241"/>
                <a:gd name="T13" fmla="*/ 124 h 140"/>
                <a:gd name="T14" fmla="*/ 17 w 241"/>
                <a:gd name="T15" fmla="*/ 140 h 140"/>
                <a:gd name="T16" fmla="*/ 240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240" y="34"/>
                  </a:moveTo>
                  <a:cubicBezTo>
                    <a:pt x="241" y="34"/>
                    <a:pt x="239" y="26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ubicBezTo>
                    <a:pt x="230" y="7"/>
                    <a:pt x="225" y="0"/>
                    <a:pt x="224" y="1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0" y="107"/>
                    <a:pt x="2" y="115"/>
                    <a:pt x="7" y="124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11" y="133"/>
                    <a:pt x="16" y="140"/>
                    <a:pt x="17" y="140"/>
                  </a:cubicBezTo>
                  <a:lnTo>
                    <a:pt x="240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1" name="Freeform 52"/>
            <p:cNvSpPr>
              <a:spLocks/>
            </p:cNvSpPr>
            <p:nvPr userDrawn="1"/>
          </p:nvSpPr>
          <p:spPr bwMode="auto">
            <a:xfrm>
              <a:off x="3784601" y="2303463"/>
              <a:ext cx="382588" cy="222250"/>
            </a:xfrm>
            <a:custGeom>
              <a:avLst/>
              <a:gdLst>
                <a:gd name="T0" fmla="*/ 240 w 241"/>
                <a:gd name="T1" fmla="*/ 34 h 140"/>
                <a:gd name="T2" fmla="*/ 234 w 241"/>
                <a:gd name="T3" fmla="*/ 16 h 140"/>
                <a:gd name="T4" fmla="*/ 234 w 241"/>
                <a:gd name="T5" fmla="*/ 16 h 140"/>
                <a:gd name="T6" fmla="*/ 224 w 241"/>
                <a:gd name="T7" fmla="*/ 0 h 140"/>
                <a:gd name="T8" fmla="*/ 1 w 241"/>
                <a:gd name="T9" fmla="*/ 106 h 140"/>
                <a:gd name="T10" fmla="*/ 6 w 241"/>
                <a:gd name="T11" fmla="*/ 123 h 140"/>
                <a:gd name="T12" fmla="*/ 6 w 241"/>
                <a:gd name="T13" fmla="*/ 123 h 140"/>
                <a:gd name="T14" fmla="*/ 17 w 241"/>
                <a:gd name="T15" fmla="*/ 139 h 140"/>
                <a:gd name="T16" fmla="*/ 240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240" y="34"/>
                  </a:moveTo>
                  <a:cubicBezTo>
                    <a:pt x="241" y="33"/>
                    <a:pt x="238" y="25"/>
                    <a:pt x="234" y="16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0" y="7"/>
                    <a:pt x="225" y="0"/>
                    <a:pt x="224" y="0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0" y="106"/>
                    <a:pt x="2" y="114"/>
                    <a:pt x="6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11" y="133"/>
                    <a:pt x="15" y="140"/>
                    <a:pt x="17" y="139"/>
                  </a:cubicBezTo>
                  <a:lnTo>
                    <a:pt x="240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2" name="Freeform 53"/>
            <p:cNvSpPr>
              <a:spLocks/>
            </p:cNvSpPr>
            <p:nvPr userDrawn="1"/>
          </p:nvSpPr>
          <p:spPr bwMode="auto">
            <a:xfrm>
              <a:off x="3851276" y="2446338"/>
              <a:ext cx="382588" cy="222250"/>
            </a:xfrm>
            <a:custGeom>
              <a:avLst/>
              <a:gdLst>
                <a:gd name="T0" fmla="*/ 240 w 241"/>
                <a:gd name="T1" fmla="*/ 34 h 140"/>
                <a:gd name="T2" fmla="*/ 235 w 241"/>
                <a:gd name="T3" fmla="*/ 17 h 140"/>
                <a:gd name="T4" fmla="*/ 235 w 241"/>
                <a:gd name="T5" fmla="*/ 17 h 140"/>
                <a:gd name="T6" fmla="*/ 225 w 241"/>
                <a:gd name="T7" fmla="*/ 1 h 140"/>
                <a:gd name="T8" fmla="*/ 2 w 241"/>
                <a:gd name="T9" fmla="*/ 106 h 140"/>
                <a:gd name="T10" fmla="*/ 7 w 241"/>
                <a:gd name="T11" fmla="*/ 124 h 140"/>
                <a:gd name="T12" fmla="*/ 7 w 241"/>
                <a:gd name="T13" fmla="*/ 124 h 140"/>
                <a:gd name="T14" fmla="*/ 17 w 241"/>
                <a:gd name="T15" fmla="*/ 139 h 140"/>
                <a:gd name="T16" fmla="*/ 240 w 241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40">
                  <a:moveTo>
                    <a:pt x="240" y="34"/>
                  </a:moveTo>
                  <a:cubicBezTo>
                    <a:pt x="241" y="34"/>
                    <a:pt x="239" y="26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ubicBezTo>
                    <a:pt x="230" y="7"/>
                    <a:pt x="226" y="0"/>
                    <a:pt x="225" y="1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0" y="107"/>
                    <a:pt x="3" y="115"/>
                    <a:pt x="7" y="124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12" y="133"/>
                    <a:pt x="16" y="140"/>
                    <a:pt x="17" y="139"/>
                  </a:cubicBezTo>
                  <a:lnTo>
                    <a:pt x="240" y="34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3" name="Freeform 54"/>
            <p:cNvSpPr>
              <a:spLocks/>
            </p:cNvSpPr>
            <p:nvPr userDrawn="1"/>
          </p:nvSpPr>
          <p:spPr bwMode="auto">
            <a:xfrm>
              <a:off x="3729038" y="1509713"/>
              <a:ext cx="619125" cy="1223963"/>
            </a:xfrm>
            <a:custGeom>
              <a:avLst/>
              <a:gdLst>
                <a:gd name="T0" fmla="*/ 354 w 390"/>
                <a:gd name="T1" fmla="*/ 767 h 771"/>
                <a:gd name="T2" fmla="*/ 374 w 390"/>
                <a:gd name="T3" fmla="*/ 767 h 771"/>
                <a:gd name="T4" fmla="*/ 374 w 390"/>
                <a:gd name="T5" fmla="*/ 767 h 771"/>
                <a:gd name="T6" fmla="*/ 388 w 390"/>
                <a:gd name="T7" fmla="*/ 751 h 771"/>
                <a:gd name="T8" fmla="*/ 35 w 390"/>
                <a:gd name="T9" fmla="*/ 4 h 771"/>
                <a:gd name="T10" fmla="*/ 15 w 390"/>
                <a:gd name="T11" fmla="*/ 4 h 771"/>
                <a:gd name="T12" fmla="*/ 15 w 390"/>
                <a:gd name="T13" fmla="*/ 4 h 771"/>
                <a:gd name="T14" fmla="*/ 2 w 390"/>
                <a:gd name="T15" fmla="*/ 19 h 771"/>
                <a:gd name="T16" fmla="*/ 354 w 390"/>
                <a:gd name="T17" fmla="*/ 767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771">
                  <a:moveTo>
                    <a:pt x="354" y="767"/>
                  </a:moveTo>
                  <a:cubicBezTo>
                    <a:pt x="356" y="771"/>
                    <a:pt x="365" y="771"/>
                    <a:pt x="374" y="767"/>
                  </a:cubicBezTo>
                  <a:cubicBezTo>
                    <a:pt x="374" y="767"/>
                    <a:pt x="374" y="767"/>
                    <a:pt x="374" y="767"/>
                  </a:cubicBezTo>
                  <a:cubicBezTo>
                    <a:pt x="384" y="762"/>
                    <a:pt x="390" y="755"/>
                    <a:pt x="388" y="75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3" y="0"/>
                    <a:pt x="24" y="0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5" y="8"/>
                    <a:pt x="0" y="15"/>
                    <a:pt x="2" y="19"/>
                  </a:cubicBezTo>
                  <a:lnTo>
                    <a:pt x="354" y="767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4" name="Freeform 55"/>
            <p:cNvSpPr>
              <a:spLocks/>
            </p:cNvSpPr>
            <p:nvPr userDrawn="1"/>
          </p:nvSpPr>
          <p:spPr bwMode="auto">
            <a:xfrm>
              <a:off x="3400426" y="1663700"/>
              <a:ext cx="619125" cy="1225550"/>
            </a:xfrm>
            <a:custGeom>
              <a:avLst/>
              <a:gdLst>
                <a:gd name="T0" fmla="*/ 354 w 390"/>
                <a:gd name="T1" fmla="*/ 767 h 772"/>
                <a:gd name="T2" fmla="*/ 375 w 390"/>
                <a:gd name="T3" fmla="*/ 767 h 772"/>
                <a:gd name="T4" fmla="*/ 375 w 390"/>
                <a:gd name="T5" fmla="*/ 767 h 772"/>
                <a:gd name="T6" fmla="*/ 388 w 390"/>
                <a:gd name="T7" fmla="*/ 752 h 772"/>
                <a:gd name="T8" fmla="*/ 35 w 390"/>
                <a:gd name="T9" fmla="*/ 4 h 772"/>
                <a:gd name="T10" fmla="*/ 15 w 390"/>
                <a:gd name="T11" fmla="*/ 5 h 772"/>
                <a:gd name="T12" fmla="*/ 15 w 390"/>
                <a:gd name="T13" fmla="*/ 5 h 772"/>
                <a:gd name="T14" fmla="*/ 2 w 390"/>
                <a:gd name="T15" fmla="*/ 20 h 772"/>
                <a:gd name="T16" fmla="*/ 354 w 390"/>
                <a:gd name="T17" fmla="*/ 76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772">
                  <a:moveTo>
                    <a:pt x="354" y="767"/>
                  </a:moveTo>
                  <a:cubicBezTo>
                    <a:pt x="356" y="772"/>
                    <a:pt x="365" y="771"/>
                    <a:pt x="375" y="767"/>
                  </a:cubicBezTo>
                  <a:cubicBezTo>
                    <a:pt x="375" y="767"/>
                    <a:pt x="375" y="767"/>
                    <a:pt x="375" y="767"/>
                  </a:cubicBezTo>
                  <a:cubicBezTo>
                    <a:pt x="384" y="763"/>
                    <a:pt x="390" y="756"/>
                    <a:pt x="388" y="75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3" y="0"/>
                    <a:pt x="24" y="0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6" y="9"/>
                    <a:pt x="0" y="16"/>
                    <a:pt x="2" y="20"/>
                  </a:cubicBezTo>
                  <a:lnTo>
                    <a:pt x="354" y="767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5" name="Freeform 56"/>
            <p:cNvSpPr>
              <a:spLocks/>
            </p:cNvSpPr>
            <p:nvPr userDrawn="1"/>
          </p:nvSpPr>
          <p:spPr bwMode="auto">
            <a:xfrm>
              <a:off x="3648076" y="3876675"/>
              <a:ext cx="365125" cy="263525"/>
            </a:xfrm>
            <a:custGeom>
              <a:avLst/>
              <a:gdLst>
                <a:gd name="T0" fmla="*/ 209 w 230"/>
                <a:gd name="T1" fmla="*/ 165 h 166"/>
                <a:gd name="T2" fmla="*/ 221 w 230"/>
                <a:gd name="T3" fmla="*/ 151 h 166"/>
                <a:gd name="T4" fmla="*/ 221 w 230"/>
                <a:gd name="T5" fmla="*/ 151 h 166"/>
                <a:gd name="T6" fmla="*/ 229 w 230"/>
                <a:gd name="T7" fmla="*/ 134 h 166"/>
                <a:gd name="T8" fmla="*/ 21 w 230"/>
                <a:gd name="T9" fmla="*/ 1 h 166"/>
                <a:gd name="T10" fmla="*/ 9 w 230"/>
                <a:gd name="T11" fmla="*/ 15 h 166"/>
                <a:gd name="T12" fmla="*/ 9 w 230"/>
                <a:gd name="T13" fmla="*/ 15 h 166"/>
                <a:gd name="T14" fmla="*/ 1 w 230"/>
                <a:gd name="T15" fmla="*/ 32 h 166"/>
                <a:gd name="T16" fmla="*/ 209 w 230"/>
                <a:gd name="T17" fmla="*/ 16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6">
                  <a:moveTo>
                    <a:pt x="209" y="165"/>
                  </a:moveTo>
                  <a:cubicBezTo>
                    <a:pt x="210" y="166"/>
                    <a:pt x="215" y="159"/>
                    <a:pt x="221" y="151"/>
                  </a:cubicBezTo>
                  <a:cubicBezTo>
                    <a:pt x="221" y="151"/>
                    <a:pt x="221" y="151"/>
                    <a:pt x="221" y="151"/>
                  </a:cubicBezTo>
                  <a:cubicBezTo>
                    <a:pt x="226" y="142"/>
                    <a:pt x="230" y="135"/>
                    <a:pt x="229" y="13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5" y="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4" y="23"/>
                    <a:pt x="0" y="31"/>
                    <a:pt x="1" y="32"/>
                  </a:cubicBezTo>
                  <a:lnTo>
                    <a:pt x="209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6" name="Freeform 57"/>
            <p:cNvSpPr>
              <a:spLocks/>
            </p:cNvSpPr>
            <p:nvPr userDrawn="1"/>
          </p:nvSpPr>
          <p:spPr bwMode="auto">
            <a:xfrm>
              <a:off x="3562351" y="4010025"/>
              <a:ext cx="365125" cy="263525"/>
            </a:xfrm>
            <a:custGeom>
              <a:avLst/>
              <a:gdLst>
                <a:gd name="T0" fmla="*/ 209 w 230"/>
                <a:gd name="T1" fmla="*/ 165 h 166"/>
                <a:gd name="T2" fmla="*/ 221 w 230"/>
                <a:gd name="T3" fmla="*/ 151 h 166"/>
                <a:gd name="T4" fmla="*/ 221 w 230"/>
                <a:gd name="T5" fmla="*/ 151 h 166"/>
                <a:gd name="T6" fmla="*/ 229 w 230"/>
                <a:gd name="T7" fmla="*/ 134 h 166"/>
                <a:gd name="T8" fmla="*/ 21 w 230"/>
                <a:gd name="T9" fmla="*/ 1 h 166"/>
                <a:gd name="T10" fmla="*/ 9 w 230"/>
                <a:gd name="T11" fmla="*/ 15 h 166"/>
                <a:gd name="T12" fmla="*/ 9 w 230"/>
                <a:gd name="T13" fmla="*/ 15 h 166"/>
                <a:gd name="T14" fmla="*/ 1 w 230"/>
                <a:gd name="T15" fmla="*/ 32 h 166"/>
                <a:gd name="T16" fmla="*/ 209 w 230"/>
                <a:gd name="T17" fmla="*/ 16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6">
                  <a:moveTo>
                    <a:pt x="209" y="165"/>
                  </a:moveTo>
                  <a:cubicBezTo>
                    <a:pt x="210" y="166"/>
                    <a:pt x="215" y="159"/>
                    <a:pt x="221" y="151"/>
                  </a:cubicBezTo>
                  <a:cubicBezTo>
                    <a:pt x="221" y="151"/>
                    <a:pt x="221" y="151"/>
                    <a:pt x="221" y="151"/>
                  </a:cubicBezTo>
                  <a:cubicBezTo>
                    <a:pt x="226" y="142"/>
                    <a:pt x="230" y="135"/>
                    <a:pt x="229" y="13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5" y="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4" y="24"/>
                    <a:pt x="0" y="31"/>
                    <a:pt x="1" y="32"/>
                  </a:cubicBezTo>
                  <a:lnTo>
                    <a:pt x="209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7" name="Freeform 58"/>
            <p:cNvSpPr>
              <a:spLocks/>
            </p:cNvSpPr>
            <p:nvPr userDrawn="1"/>
          </p:nvSpPr>
          <p:spPr bwMode="auto">
            <a:xfrm>
              <a:off x="3476626" y="4143375"/>
              <a:ext cx="365125" cy="263525"/>
            </a:xfrm>
            <a:custGeom>
              <a:avLst/>
              <a:gdLst>
                <a:gd name="T0" fmla="*/ 209 w 230"/>
                <a:gd name="T1" fmla="*/ 165 h 166"/>
                <a:gd name="T2" fmla="*/ 221 w 230"/>
                <a:gd name="T3" fmla="*/ 151 h 166"/>
                <a:gd name="T4" fmla="*/ 221 w 230"/>
                <a:gd name="T5" fmla="*/ 151 h 166"/>
                <a:gd name="T6" fmla="*/ 229 w 230"/>
                <a:gd name="T7" fmla="*/ 134 h 166"/>
                <a:gd name="T8" fmla="*/ 21 w 230"/>
                <a:gd name="T9" fmla="*/ 1 h 166"/>
                <a:gd name="T10" fmla="*/ 9 w 230"/>
                <a:gd name="T11" fmla="*/ 15 h 166"/>
                <a:gd name="T12" fmla="*/ 9 w 230"/>
                <a:gd name="T13" fmla="*/ 15 h 166"/>
                <a:gd name="T14" fmla="*/ 1 w 230"/>
                <a:gd name="T15" fmla="*/ 32 h 166"/>
                <a:gd name="T16" fmla="*/ 209 w 230"/>
                <a:gd name="T17" fmla="*/ 16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6">
                  <a:moveTo>
                    <a:pt x="209" y="165"/>
                  </a:moveTo>
                  <a:cubicBezTo>
                    <a:pt x="210" y="166"/>
                    <a:pt x="215" y="160"/>
                    <a:pt x="221" y="151"/>
                  </a:cubicBezTo>
                  <a:cubicBezTo>
                    <a:pt x="221" y="151"/>
                    <a:pt x="221" y="151"/>
                    <a:pt x="221" y="151"/>
                  </a:cubicBezTo>
                  <a:cubicBezTo>
                    <a:pt x="226" y="142"/>
                    <a:pt x="230" y="135"/>
                    <a:pt x="229" y="13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5" y="7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4" y="24"/>
                    <a:pt x="0" y="31"/>
                    <a:pt x="1" y="32"/>
                  </a:cubicBezTo>
                  <a:lnTo>
                    <a:pt x="209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8" name="Freeform 59"/>
            <p:cNvSpPr>
              <a:spLocks/>
            </p:cNvSpPr>
            <p:nvPr userDrawn="1"/>
          </p:nvSpPr>
          <p:spPr bwMode="auto">
            <a:xfrm>
              <a:off x="3390901" y="4276725"/>
              <a:ext cx="365125" cy="263525"/>
            </a:xfrm>
            <a:custGeom>
              <a:avLst/>
              <a:gdLst>
                <a:gd name="T0" fmla="*/ 209 w 230"/>
                <a:gd name="T1" fmla="*/ 165 h 166"/>
                <a:gd name="T2" fmla="*/ 221 w 230"/>
                <a:gd name="T3" fmla="*/ 151 h 166"/>
                <a:gd name="T4" fmla="*/ 221 w 230"/>
                <a:gd name="T5" fmla="*/ 151 h 166"/>
                <a:gd name="T6" fmla="*/ 229 w 230"/>
                <a:gd name="T7" fmla="*/ 134 h 166"/>
                <a:gd name="T8" fmla="*/ 21 w 230"/>
                <a:gd name="T9" fmla="*/ 1 h 166"/>
                <a:gd name="T10" fmla="*/ 9 w 230"/>
                <a:gd name="T11" fmla="*/ 15 h 166"/>
                <a:gd name="T12" fmla="*/ 9 w 230"/>
                <a:gd name="T13" fmla="*/ 15 h 166"/>
                <a:gd name="T14" fmla="*/ 1 w 230"/>
                <a:gd name="T15" fmla="*/ 32 h 166"/>
                <a:gd name="T16" fmla="*/ 209 w 230"/>
                <a:gd name="T17" fmla="*/ 16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6">
                  <a:moveTo>
                    <a:pt x="209" y="165"/>
                  </a:moveTo>
                  <a:cubicBezTo>
                    <a:pt x="210" y="166"/>
                    <a:pt x="215" y="160"/>
                    <a:pt x="221" y="151"/>
                  </a:cubicBezTo>
                  <a:cubicBezTo>
                    <a:pt x="221" y="151"/>
                    <a:pt x="221" y="151"/>
                    <a:pt x="221" y="151"/>
                  </a:cubicBezTo>
                  <a:cubicBezTo>
                    <a:pt x="226" y="143"/>
                    <a:pt x="230" y="135"/>
                    <a:pt x="229" y="13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5" y="7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4" y="24"/>
                    <a:pt x="0" y="32"/>
                    <a:pt x="1" y="32"/>
                  </a:cubicBezTo>
                  <a:lnTo>
                    <a:pt x="209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9" name="Freeform 60"/>
            <p:cNvSpPr>
              <a:spLocks/>
            </p:cNvSpPr>
            <p:nvPr userDrawn="1"/>
          </p:nvSpPr>
          <p:spPr bwMode="auto">
            <a:xfrm>
              <a:off x="3305176" y="4411663"/>
              <a:ext cx="365125" cy="261938"/>
            </a:xfrm>
            <a:custGeom>
              <a:avLst/>
              <a:gdLst>
                <a:gd name="T0" fmla="*/ 209 w 230"/>
                <a:gd name="T1" fmla="*/ 165 h 165"/>
                <a:gd name="T2" fmla="*/ 221 w 230"/>
                <a:gd name="T3" fmla="*/ 150 h 165"/>
                <a:gd name="T4" fmla="*/ 221 w 230"/>
                <a:gd name="T5" fmla="*/ 150 h 165"/>
                <a:gd name="T6" fmla="*/ 229 w 230"/>
                <a:gd name="T7" fmla="*/ 134 h 165"/>
                <a:gd name="T8" fmla="*/ 21 w 230"/>
                <a:gd name="T9" fmla="*/ 0 h 165"/>
                <a:gd name="T10" fmla="*/ 9 w 230"/>
                <a:gd name="T11" fmla="*/ 15 h 165"/>
                <a:gd name="T12" fmla="*/ 9 w 230"/>
                <a:gd name="T13" fmla="*/ 15 h 165"/>
                <a:gd name="T14" fmla="*/ 1 w 230"/>
                <a:gd name="T15" fmla="*/ 31 h 165"/>
                <a:gd name="T16" fmla="*/ 209 w 230"/>
                <a:gd name="T1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5">
                  <a:moveTo>
                    <a:pt x="209" y="165"/>
                  </a:moveTo>
                  <a:cubicBezTo>
                    <a:pt x="210" y="165"/>
                    <a:pt x="215" y="159"/>
                    <a:pt x="221" y="150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6" y="142"/>
                    <a:pt x="230" y="134"/>
                    <a:pt x="229" y="13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5" y="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4" y="23"/>
                    <a:pt x="0" y="31"/>
                    <a:pt x="1" y="31"/>
                  </a:cubicBezTo>
                  <a:lnTo>
                    <a:pt x="209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0" name="Freeform 61"/>
            <p:cNvSpPr>
              <a:spLocks/>
            </p:cNvSpPr>
            <p:nvPr userDrawn="1"/>
          </p:nvSpPr>
          <p:spPr bwMode="auto">
            <a:xfrm>
              <a:off x="3219451" y="4545013"/>
              <a:ext cx="365125" cy="261938"/>
            </a:xfrm>
            <a:custGeom>
              <a:avLst/>
              <a:gdLst>
                <a:gd name="T0" fmla="*/ 209 w 230"/>
                <a:gd name="T1" fmla="*/ 165 h 165"/>
                <a:gd name="T2" fmla="*/ 221 w 230"/>
                <a:gd name="T3" fmla="*/ 151 h 165"/>
                <a:gd name="T4" fmla="*/ 221 w 230"/>
                <a:gd name="T5" fmla="*/ 151 h 165"/>
                <a:gd name="T6" fmla="*/ 229 w 230"/>
                <a:gd name="T7" fmla="*/ 134 h 165"/>
                <a:gd name="T8" fmla="*/ 21 w 230"/>
                <a:gd name="T9" fmla="*/ 1 h 165"/>
                <a:gd name="T10" fmla="*/ 9 w 230"/>
                <a:gd name="T11" fmla="*/ 15 h 165"/>
                <a:gd name="T12" fmla="*/ 9 w 230"/>
                <a:gd name="T13" fmla="*/ 15 h 165"/>
                <a:gd name="T14" fmla="*/ 1 w 230"/>
                <a:gd name="T15" fmla="*/ 32 h 165"/>
                <a:gd name="T16" fmla="*/ 209 w 230"/>
                <a:gd name="T1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165">
                  <a:moveTo>
                    <a:pt x="209" y="165"/>
                  </a:moveTo>
                  <a:cubicBezTo>
                    <a:pt x="210" y="165"/>
                    <a:pt x="215" y="159"/>
                    <a:pt x="221" y="151"/>
                  </a:cubicBezTo>
                  <a:cubicBezTo>
                    <a:pt x="221" y="151"/>
                    <a:pt x="221" y="151"/>
                    <a:pt x="221" y="151"/>
                  </a:cubicBezTo>
                  <a:cubicBezTo>
                    <a:pt x="226" y="142"/>
                    <a:pt x="230" y="134"/>
                    <a:pt x="229" y="13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5" y="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4" y="23"/>
                    <a:pt x="0" y="31"/>
                    <a:pt x="1" y="32"/>
                  </a:cubicBezTo>
                  <a:lnTo>
                    <a:pt x="209" y="165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1" name="Freeform 62"/>
            <p:cNvSpPr>
              <a:spLocks/>
            </p:cNvSpPr>
            <p:nvPr userDrawn="1"/>
          </p:nvSpPr>
          <p:spPr bwMode="auto">
            <a:xfrm>
              <a:off x="3386138" y="3865563"/>
              <a:ext cx="765175" cy="1149350"/>
            </a:xfrm>
            <a:custGeom>
              <a:avLst/>
              <a:gdLst>
                <a:gd name="T0" fmla="*/ 3 w 482"/>
                <a:gd name="T1" fmla="*/ 700 h 724"/>
                <a:gd name="T2" fmla="*/ 14 w 482"/>
                <a:gd name="T3" fmla="*/ 717 h 724"/>
                <a:gd name="T4" fmla="*/ 14 w 482"/>
                <a:gd name="T5" fmla="*/ 717 h 724"/>
                <a:gd name="T6" fmla="*/ 34 w 482"/>
                <a:gd name="T7" fmla="*/ 720 h 724"/>
                <a:gd name="T8" fmla="*/ 480 w 482"/>
                <a:gd name="T9" fmla="*/ 24 h 724"/>
                <a:gd name="T10" fmla="*/ 469 w 482"/>
                <a:gd name="T11" fmla="*/ 7 h 724"/>
                <a:gd name="T12" fmla="*/ 469 w 482"/>
                <a:gd name="T13" fmla="*/ 7 h 724"/>
                <a:gd name="T14" fmla="*/ 449 w 482"/>
                <a:gd name="T15" fmla="*/ 4 h 724"/>
                <a:gd name="T16" fmla="*/ 3 w 482"/>
                <a:gd name="T17" fmla="*/ 70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724">
                  <a:moveTo>
                    <a:pt x="3" y="700"/>
                  </a:moveTo>
                  <a:cubicBezTo>
                    <a:pt x="0" y="704"/>
                    <a:pt x="5" y="711"/>
                    <a:pt x="14" y="717"/>
                  </a:cubicBezTo>
                  <a:cubicBezTo>
                    <a:pt x="14" y="717"/>
                    <a:pt x="14" y="717"/>
                    <a:pt x="14" y="717"/>
                  </a:cubicBezTo>
                  <a:cubicBezTo>
                    <a:pt x="22" y="722"/>
                    <a:pt x="31" y="724"/>
                    <a:pt x="34" y="720"/>
                  </a:cubicBezTo>
                  <a:cubicBezTo>
                    <a:pt x="480" y="24"/>
                    <a:pt x="480" y="24"/>
                    <a:pt x="480" y="24"/>
                  </a:cubicBezTo>
                  <a:cubicBezTo>
                    <a:pt x="482" y="20"/>
                    <a:pt x="477" y="13"/>
                    <a:pt x="469" y="7"/>
                  </a:cubicBezTo>
                  <a:cubicBezTo>
                    <a:pt x="469" y="7"/>
                    <a:pt x="469" y="7"/>
                    <a:pt x="469" y="7"/>
                  </a:cubicBezTo>
                  <a:cubicBezTo>
                    <a:pt x="460" y="2"/>
                    <a:pt x="451" y="0"/>
                    <a:pt x="449" y="4"/>
                  </a:cubicBezTo>
                  <a:lnTo>
                    <a:pt x="3" y="700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2" name="Freeform 63"/>
            <p:cNvSpPr>
              <a:spLocks/>
            </p:cNvSpPr>
            <p:nvPr userDrawn="1"/>
          </p:nvSpPr>
          <p:spPr bwMode="auto">
            <a:xfrm>
              <a:off x="3081338" y="3670300"/>
              <a:ext cx="765175" cy="1147763"/>
            </a:xfrm>
            <a:custGeom>
              <a:avLst/>
              <a:gdLst>
                <a:gd name="T0" fmla="*/ 2 w 482"/>
                <a:gd name="T1" fmla="*/ 699 h 723"/>
                <a:gd name="T2" fmla="*/ 13 w 482"/>
                <a:gd name="T3" fmla="*/ 716 h 723"/>
                <a:gd name="T4" fmla="*/ 13 w 482"/>
                <a:gd name="T5" fmla="*/ 716 h 723"/>
                <a:gd name="T6" fmla="*/ 33 w 482"/>
                <a:gd name="T7" fmla="*/ 719 h 723"/>
                <a:gd name="T8" fmla="*/ 479 w 482"/>
                <a:gd name="T9" fmla="*/ 24 h 723"/>
                <a:gd name="T10" fmla="*/ 468 w 482"/>
                <a:gd name="T11" fmla="*/ 7 h 723"/>
                <a:gd name="T12" fmla="*/ 468 w 482"/>
                <a:gd name="T13" fmla="*/ 7 h 723"/>
                <a:gd name="T14" fmla="*/ 448 w 482"/>
                <a:gd name="T15" fmla="*/ 4 h 723"/>
                <a:gd name="T16" fmla="*/ 2 w 482"/>
                <a:gd name="T17" fmla="*/ 699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723">
                  <a:moveTo>
                    <a:pt x="2" y="699"/>
                  </a:moveTo>
                  <a:cubicBezTo>
                    <a:pt x="0" y="703"/>
                    <a:pt x="5" y="711"/>
                    <a:pt x="13" y="716"/>
                  </a:cubicBezTo>
                  <a:cubicBezTo>
                    <a:pt x="13" y="716"/>
                    <a:pt x="13" y="716"/>
                    <a:pt x="13" y="716"/>
                  </a:cubicBezTo>
                  <a:cubicBezTo>
                    <a:pt x="22" y="722"/>
                    <a:pt x="31" y="723"/>
                    <a:pt x="33" y="719"/>
                  </a:cubicBezTo>
                  <a:cubicBezTo>
                    <a:pt x="479" y="24"/>
                    <a:pt x="479" y="24"/>
                    <a:pt x="479" y="24"/>
                  </a:cubicBezTo>
                  <a:cubicBezTo>
                    <a:pt x="482" y="20"/>
                    <a:pt x="477" y="12"/>
                    <a:pt x="468" y="7"/>
                  </a:cubicBezTo>
                  <a:cubicBezTo>
                    <a:pt x="468" y="7"/>
                    <a:pt x="468" y="7"/>
                    <a:pt x="468" y="7"/>
                  </a:cubicBezTo>
                  <a:cubicBezTo>
                    <a:pt x="460" y="1"/>
                    <a:pt x="451" y="0"/>
                    <a:pt x="448" y="4"/>
                  </a:cubicBezTo>
                  <a:lnTo>
                    <a:pt x="2" y="699"/>
                  </a:lnTo>
                  <a:close/>
                </a:path>
              </a:pathLst>
            </a:custGeom>
            <a:solidFill>
              <a:srgbClr val="F79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7DFF7BE1-55A6-4696-8786-B0BD2BCE53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85844" y="1422827"/>
            <a:ext cx="4127502" cy="1801221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7" name="文本占位符 62">
            <a:extLst>
              <a:ext uri="{FF2B5EF4-FFF2-40B4-BE49-F238E27FC236}">
                <a16:creationId xmlns:a16="http://schemas.microsoft.com/office/drawing/2014/main" id="{74F757D8-7F62-4C46-AADF-5836A2347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85845" y="3444046"/>
            <a:ext cx="41275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68" name="文本占位符 62">
            <a:extLst>
              <a:ext uri="{FF2B5EF4-FFF2-40B4-BE49-F238E27FC236}">
                <a16:creationId xmlns:a16="http://schemas.microsoft.com/office/drawing/2014/main" id="{364C940A-AFD8-45DD-B25B-78B98A5154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85845" y="3759680"/>
            <a:ext cx="41275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36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2" r:id="rId3"/>
    <p:sldLayoutId id="2147483664" r:id="rId4"/>
    <p:sldLayoutId id="2147483663" r:id="rId5"/>
    <p:sldLayoutId id="2147483661" r:id="rId6"/>
    <p:sldLayoutId id="2147483665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1026475" y="1525610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sz="3200" b="0" dirty="0">
                <a:latin typeface="+mj-ea"/>
              </a:rPr>
              <a:t>现状分析及规划理念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1978222" y="820624"/>
            <a:ext cx="551510" cy="70498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FF5C64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rgbClr val="FF5C64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11" y="1045705"/>
            <a:ext cx="487577" cy="4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学校交通存在的问题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C0FC87-E640-49C6-8CC6-0E6D72F7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8" y="1210533"/>
            <a:ext cx="6736195" cy="5155673"/>
          </a:xfrm>
          <a:prstGeom prst="rect">
            <a:avLst/>
          </a:prstGeom>
          <a:noFill/>
        </p:spPr>
      </p:pic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658AA66A-9F5E-4593-9C83-2E02EB928B11}"/>
              </a:ext>
            </a:extLst>
          </p:cNvPr>
          <p:cNvCxnSpPr>
            <a:cxnSpLocks/>
          </p:cNvCxnSpPr>
          <p:nvPr/>
        </p:nvCxnSpPr>
        <p:spPr>
          <a:xfrm flipV="1">
            <a:off x="6288401" y="3478427"/>
            <a:ext cx="0" cy="66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57A5C86-160E-4244-8031-8A7183C1520C}"/>
              </a:ext>
            </a:extLst>
          </p:cNvPr>
          <p:cNvSpPr txBox="1"/>
          <p:nvPr/>
        </p:nvSpPr>
        <p:spPr>
          <a:xfrm>
            <a:off x="7800208" y="1668004"/>
            <a:ext cx="3877041" cy="298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道路网规划</a:t>
            </a:r>
            <a:endParaRPr lang="en-US" altLang="zh-CN" sz="32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不考虑交通需求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</a:rPr>
              <a:t>缺少对非机动车的规划</a:t>
            </a:r>
            <a:endParaRPr lang="en-US" altLang="zh-CN" sz="2400" dirty="0">
              <a:latin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0DCFE1-49A2-4FEE-B177-CEF265C39E93}"/>
              </a:ext>
            </a:extLst>
          </p:cNvPr>
          <p:cNvSpPr/>
          <p:nvPr/>
        </p:nvSpPr>
        <p:spPr>
          <a:xfrm>
            <a:off x="846375" y="1210533"/>
            <a:ext cx="6736195" cy="5155673"/>
          </a:xfrm>
          <a:prstGeom prst="rect">
            <a:avLst/>
          </a:prstGeom>
          <a:solidFill>
            <a:srgbClr val="00B0F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43E1B66-5107-4FA6-BD75-038F61804DEB}"/>
              </a:ext>
            </a:extLst>
          </p:cNvPr>
          <p:cNvSpPr/>
          <p:nvPr/>
        </p:nvSpPr>
        <p:spPr>
          <a:xfrm>
            <a:off x="1499179" y="4562326"/>
            <a:ext cx="354454" cy="3544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8A04994-A398-4E01-A1F7-4809D788D370}"/>
              </a:ext>
            </a:extLst>
          </p:cNvPr>
          <p:cNvCxnSpPr>
            <a:cxnSpLocks/>
          </p:cNvCxnSpPr>
          <p:nvPr/>
        </p:nvCxnSpPr>
        <p:spPr>
          <a:xfrm flipV="1">
            <a:off x="1853633" y="3886102"/>
            <a:ext cx="2553980" cy="122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2054BCA-5A95-4350-8A9E-CEA696515E12}"/>
              </a:ext>
            </a:extLst>
          </p:cNvPr>
          <p:cNvCxnSpPr>
            <a:cxnSpLocks/>
          </p:cNvCxnSpPr>
          <p:nvPr/>
        </p:nvCxnSpPr>
        <p:spPr>
          <a:xfrm>
            <a:off x="1853633" y="4008242"/>
            <a:ext cx="119005" cy="908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B0B401B-4964-4471-851E-3031130D6D82}"/>
              </a:ext>
            </a:extLst>
          </p:cNvPr>
          <p:cNvCxnSpPr>
            <a:cxnSpLocks/>
          </p:cNvCxnSpPr>
          <p:nvPr/>
        </p:nvCxnSpPr>
        <p:spPr>
          <a:xfrm>
            <a:off x="2690041" y="3631486"/>
            <a:ext cx="0" cy="357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EB5ECF5-1B99-46BE-804A-96EC6450ECC6}"/>
              </a:ext>
            </a:extLst>
          </p:cNvPr>
          <p:cNvCxnSpPr>
            <a:cxnSpLocks/>
          </p:cNvCxnSpPr>
          <p:nvPr/>
        </p:nvCxnSpPr>
        <p:spPr>
          <a:xfrm flipH="1">
            <a:off x="2685207" y="3364944"/>
            <a:ext cx="249523" cy="2891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654E6B1-8503-4503-83BF-51AAE8E52976}"/>
              </a:ext>
            </a:extLst>
          </p:cNvPr>
          <p:cNvCxnSpPr>
            <a:cxnSpLocks/>
          </p:cNvCxnSpPr>
          <p:nvPr/>
        </p:nvCxnSpPr>
        <p:spPr>
          <a:xfrm>
            <a:off x="2925131" y="3174272"/>
            <a:ext cx="0" cy="227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BD7F3ED-B2F1-4F85-9C24-3D617B8FBBAD}"/>
              </a:ext>
            </a:extLst>
          </p:cNvPr>
          <p:cNvCxnSpPr>
            <a:cxnSpLocks/>
          </p:cNvCxnSpPr>
          <p:nvPr/>
        </p:nvCxnSpPr>
        <p:spPr>
          <a:xfrm flipH="1">
            <a:off x="2906070" y="3015175"/>
            <a:ext cx="717612" cy="1741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F19A636E-23EB-4623-B32B-A237C94938A5}"/>
              </a:ext>
            </a:extLst>
          </p:cNvPr>
          <p:cNvSpPr/>
          <p:nvPr/>
        </p:nvSpPr>
        <p:spPr>
          <a:xfrm>
            <a:off x="3623682" y="2538715"/>
            <a:ext cx="480727" cy="32239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8FF36F0-DB2E-40E0-9664-820D390D8633}"/>
              </a:ext>
            </a:extLst>
          </p:cNvPr>
          <p:cNvCxnSpPr/>
          <p:nvPr/>
        </p:nvCxnSpPr>
        <p:spPr>
          <a:xfrm flipV="1">
            <a:off x="3258030" y="3631486"/>
            <a:ext cx="0" cy="3156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E89C516-6E70-4D39-9280-21A49F582837}"/>
              </a:ext>
            </a:extLst>
          </p:cNvPr>
          <p:cNvCxnSpPr>
            <a:cxnSpLocks/>
          </p:cNvCxnSpPr>
          <p:nvPr/>
        </p:nvCxnSpPr>
        <p:spPr>
          <a:xfrm flipV="1">
            <a:off x="3258030" y="3086480"/>
            <a:ext cx="0" cy="2784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B333F04D-C1EB-413E-BC70-0E321F391D0B}"/>
              </a:ext>
            </a:extLst>
          </p:cNvPr>
          <p:cNvCxnSpPr>
            <a:cxnSpLocks/>
          </p:cNvCxnSpPr>
          <p:nvPr/>
        </p:nvCxnSpPr>
        <p:spPr>
          <a:xfrm flipV="1">
            <a:off x="3138162" y="3353496"/>
            <a:ext cx="127407" cy="45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FC031F13-2944-4018-A7DF-A44637E33ED1}"/>
              </a:ext>
            </a:extLst>
          </p:cNvPr>
          <p:cNvCxnSpPr>
            <a:cxnSpLocks/>
          </p:cNvCxnSpPr>
          <p:nvPr/>
        </p:nvCxnSpPr>
        <p:spPr>
          <a:xfrm flipH="1" flipV="1">
            <a:off x="3152368" y="3605087"/>
            <a:ext cx="113202" cy="489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F2A40379-D974-499F-B7D4-CABEA3A1C273}"/>
              </a:ext>
            </a:extLst>
          </p:cNvPr>
          <p:cNvCxnSpPr>
            <a:cxnSpLocks/>
          </p:cNvCxnSpPr>
          <p:nvPr/>
        </p:nvCxnSpPr>
        <p:spPr>
          <a:xfrm flipV="1">
            <a:off x="3152368" y="3376081"/>
            <a:ext cx="0" cy="253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弧形 56">
            <a:extLst>
              <a:ext uri="{FF2B5EF4-FFF2-40B4-BE49-F238E27FC236}">
                <a16:creationId xmlns:a16="http://schemas.microsoft.com/office/drawing/2014/main" id="{7933D0E8-7D03-4C29-96FF-888C5478AEE2}"/>
              </a:ext>
            </a:extLst>
          </p:cNvPr>
          <p:cNvSpPr/>
          <p:nvPr/>
        </p:nvSpPr>
        <p:spPr>
          <a:xfrm>
            <a:off x="2630462" y="3029424"/>
            <a:ext cx="1761783" cy="1713356"/>
          </a:xfrm>
          <a:prstGeom prst="arc">
            <a:avLst>
              <a:gd name="adj1" fmla="val 16440558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E67D593-A11E-4FE3-AC28-F472B59AE0C2}"/>
              </a:ext>
            </a:extLst>
          </p:cNvPr>
          <p:cNvSpPr txBox="1"/>
          <p:nvPr/>
        </p:nvSpPr>
        <p:spPr>
          <a:xfrm>
            <a:off x="4948151" y="4402886"/>
            <a:ext cx="2294107" cy="14229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j-ea"/>
                <a:ea typeface="+mj-ea"/>
              </a:rPr>
              <a:t>禁止非机动车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j-ea"/>
                <a:ea typeface="+mj-ea"/>
              </a:rPr>
              <a:t>视距不足等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j-ea"/>
                <a:ea typeface="+mj-ea"/>
              </a:rPr>
              <a:t>距离较远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8AE079-CB61-437B-9C37-B8C693146B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8" b="24648"/>
          <a:stretch/>
        </p:blipFill>
        <p:spPr>
          <a:xfrm>
            <a:off x="7621878" y="3566403"/>
            <a:ext cx="3276244" cy="279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3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学校交通存在的问题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57A5C86-160E-4244-8031-8A7183C1520C}"/>
              </a:ext>
            </a:extLst>
          </p:cNvPr>
          <p:cNvSpPr txBox="1"/>
          <p:nvPr/>
        </p:nvSpPr>
        <p:spPr>
          <a:xfrm>
            <a:off x="7643446" y="1751637"/>
            <a:ext cx="3877041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道路及交叉口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单向交通设置多余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部分道路规划不合理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7332B8-1BA0-4FBF-AAF3-C63D84CA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8" y="1210533"/>
            <a:ext cx="6736195" cy="5155673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BE47A2-2206-41F0-BEAC-4C4872ED4468}"/>
              </a:ext>
            </a:extLst>
          </p:cNvPr>
          <p:cNvSpPr/>
          <p:nvPr/>
        </p:nvSpPr>
        <p:spPr>
          <a:xfrm>
            <a:off x="846375" y="1210533"/>
            <a:ext cx="6736195" cy="5155673"/>
          </a:xfrm>
          <a:prstGeom prst="rect">
            <a:avLst/>
          </a:prstGeom>
          <a:solidFill>
            <a:srgbClr val="00B0F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6195111-7045-43BF-A4B5-2FD9536BC4A8}"/>
              </a:ext>
            </a:extLst>
          </p:cNvPr>
          <p:cNvCxnSpPr/>
          <p:nvPr/>
        </p:nvCxnSpPr>
        <p:spPr>
          <a:xfrm>
            <a:off x="3298004" y="2342508"/>
            <a:ext cx="71920" cy="80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7094DD9-87DF-46EF-B693-52598ED60BB1}"/>
              </a:ext>
            </a:extLst>
          </p:cNvPr>
          <p:cNvCxnSpPr/>
          <p:nvPr/>
        </p:nvCxnSpPr>
        <p:spPr>
          <a:xfrm>
            <a:off x="3557981" y="2342508"/>
            <a:ext cx="71920" cy="80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73965E3-3DE5-4EED-B7F2-26CB27AC01A2}"/>
              </a:ext>
            </a:extLst>
          </p:cNvPr>
          <p:cNvCxnSpPr>
            <a:cxnSpLocks/>
          </p:cNvCxnSpPr>
          <p:nvPr/>
        </p:nvCxnSpPr>
        <p:spPr>
          <a:xfrm flipH="1">
            <a:off x="2751167" y="3897478"/>
            <a:ext cx="1605077" cy="786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9544EAE-DEBA-4B5D-934C-4D6AB307A4E5}"/>
              </a:ext>
            </a:extLst>
          </p:cNvPr>
          <p:cNvSpPr txBox="1"/>
          <p:nvPr/>
        </p:nvSpPr>
        <p:spPr>
          <a:xfrm>
            <a:off x="1479479" y="2109857"/>
            <a:ext cx="17576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单向交通多余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ED3F58-7245-4C9B-BC47-E8EDF2E5CA8C}"/>
              </a:ext>
            </a:extLst>
          </p:cNvPr>
          <p:cNvSpPr txBox="1"/>
          <p:nvPr/>
        </p:nvSpPr>
        <p:spPr>
          <a:xfrm rot="21422251">
            <a:off x="2811362" y="4087840"/>
            <a:ext cx="14622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规划不合理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2C438A-FC80-41B3-A622-DA0867FEEA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2" t="13874" b="43168"/>
          <a:stretch/>
        </p:blipFill>
        <p:spPr>
          <a:xfrm>
            <a:off x="7643446" y="3601437"/>
            <a:ext cx="3877041" cy="27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8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学校交通存在的问题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7332B8-1BA0-4FBF-AAF3-C63D84CA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669291"/>
            <a:ext cx="5574196" cy="4266314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644D0D-809C-4465-BB98-173C56A007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11835" r="16678" b="5918"/>
          <a:stretch/>
        </p:blipFill>
        <p:spPr>
          <a:xfrm>
            <a:off x="6330583" y="1669291"/>
            <a:ext cx="5579623" cy="42663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623271-5BAA-4349-981F-2F4274ABF589}"/>
              </a:ext>
            </a:extLst>
          </p:cNvPr>
          <p:cNvSpPr txBox="1"/>
          <p:nvPr/>
        </p:nvSpPr>
        <p:spPr>
          <a:xfrm>
            <a:off x="5650788" y="2032733"/>
            <a:ext cx="593332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现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状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与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规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划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对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比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12855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学校交通存在的问题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57A5C86-160E-4244-8031-8A7183C1520C}"/>
              </a:ext>
            </a:extLst>
          </p:cNvPr>
          <p:cNvSpPr txBox="1"/>
          <p:nvPr/>
        </p:nvSpPr>
        <p:spPr>
          <a:xfrm>
            <a:off x="7263054" y="1751637"/>
            <a:ext cx="3877041" cy="40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静态交通</a:t>
            </a:r>
            <a:endParaRPr lang="en-US" altLang="zh-CN" sz="32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机动车停车位供应不足，缺少合理规划。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非机动车停放混乱，设施缺乏。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缺乏停车管理，部分路内停车存在安全隐患。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A49A6-4FC0-4540-87EF-B7B89435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6" b="26971"/>
          <a:stretch/>
        </p:blipFill>
        <p:spPr>
          <a:xfrm>
            <a:off x="489412" y="4012978"/>
            <a:ext cx="3486643" cy="23878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AB10F3-C045-4B47-A9CE-0B00EC0B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89" y="4012978"/>
            <a:ext cx="3183765" cy="23878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C9AB31-B151-4025-87C1-19448B6E82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6" b="37879"/>
          <a:stretch/>
        </p:blipFill>
        <p:spPr>
          <a:xfrm>
            <a:off x="4051608" y="1559171"/>
            <a:ext cx="3207981" cy="21192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85EEC8-4AB5-4DA5-87C0-041CBC401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2" y="1506972"/>
            <a:ext cx="3383408" cy="222361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4D04DAC-8C4E-4202-AD1A-00CAE3E91382}"/>
              </a:ext>
            </a:extLst>
          </p:cNvPr>
          <p:cNvCxnSpPr>
            <a:cxnSpLocks/>
          </p:cNvCxnSpPr>
          <p:nvPr/>
        </p:nvCxnSpPr>
        <p:spPr>
          <a:xfrm>
            <a:off x="1598279" y="3265714"/>
            <a:ext cx="338097" cy="747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43A7976-D8FD-4E1E-BEF9-71D2EBA0BE82}"/>
              </a:ext>
            </a:extLst>
          </p:cNvPr>
          <p:cNvCxnSpPr>
            <a:cxnSpLocks/>
          </p:cNvCxnSpPr>
          <p:nvPr/>
        </p:nvCxnSpPr>
        <p:spPr>
          <a:xfrm>
            <a:off x="1732254" y="2518450"/>
            <a:ext cx="3323840" cy="147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2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学校交通存在的问题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57A5C86-160E-4244-8031-8A7183C1520C}"/>
              </a:ext>
            </a:extLst>
          </p:cNvPr>
          <p:cNvSpPr txBox="1"/>
          <p:nvPr/>
        </p:nvSpPr>
        <p:spPr>
          <a:xfrm>
            <a:off x="7263054" y="1751637"/>
            <a:ext cx="3877041" cy="40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公共交通</a:t>
            </a:r>
            <a:endParaRPr lang="en-US" altLang="zh-CN" sz="32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校园巴士线路单一，便利性较差。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公共交通站点位置设置及站台形式设计不合理。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缺少校内巴士微循环。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0CF1FA-F9D1-495F-8C51-A32412AF8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25"/>
          <a:stretch/>
        </p:blipFill>
        <p:spPr>
          <a:xfrm>
            <a:off x="669924" y="1281432"/>
            <a:ext cx="5700054" cy="528715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E7082E3-669A-4099-9F53-63A8CA22F69A}"/>
              </a:ext>
            </a:extLst>
          </p:cNvPr>
          <p:cNvSpPr/>
          <p:nvPr/>
        </p:nvSpPr>
        <p:spPr>
          <a:xfrm>
            <a:off x="4156364" y="3190009"/>
            <a:ext cx="249381" cy="2389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6DBE01E-27F9-4350-A963-9AE5ECD7AA74}"/>
              </a:ext>
            </a:extLst>
          </p:cNvPr>
          <p:cNvSpPr/>
          <p:nvPr/>
        </p:nvSpPr>
        <p:spPr>
          <a:xfrm>
            <a:off x="4405745" y="5337577"/>
            <a:ext cx="249381" cy="2389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C12FCC9-6B38-436A-8B5E-4BD00DAA7167}"/>
              </a:ext>
            </a:extLst>
          </p:cNvPr>
          <p:cNvSpPr/>
          <p:nvPr/>
        </p:nvSpPr>
        <p:spPr>
          <a:xfrm>
            <a:off x="1607563" y="4610454"/>
            <a:ext cx="249381" cy="2389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2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校园与城市的关系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D4D918-ACAD-49C7-A98A-A2C02661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58" y="2231554"/>
            <a:ext cx="7204780" cy="268667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C6F4EEB-4DB0-41C0-A7C6-62215C8E622C}"/>
              </a:ext>
            </a:extLst>
          </p:cNvPr>
          <p:cNvGrpSpPr/>
          <p:nvPr/>
        </p:nvGrpSpPr>
        <p:grpSpPr>
          <a:xfrm>
            <a:off x="8937034" y="2430587"/>
            <a:ext cx="1677880" cy="2856762"/>
            <a:chOff x="8877670" y="1873188"/>
            <a:chExt cx="1677880" cy="285676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D35EFC3-5B83-4530-A04D-CD20364394BF}"/>
                </a:ext>
              </a:extLst>
            </p:cNvPr>
            <p:cNvSpPr/>
            <p:nvPr/>
          </p:nvSpPr>
          <p:spPr>
            <a:xfrm>
              <a:off x="9481352" y="4378811"/>
              <a:ext cx="368332" cy="351139"/>
            </a:xfrm>
            <a:prstGeom prst="rect">
              <a:avLst/>
            </a:prstGeom>
            <a:solidFill>
              <a:srgbClr val="A3CB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D03375B-AD0C-4F1C-8617-7547019F4B7D}"/>
                </a:ext>
              </a:extLst>
            </p:cNvPr>
            <p:cNvGrpSpPr/>
            <p:nvPr/>
          </p:nvGrpSpPr>
          <p:grpSpPr>
            <a:xfrm>
              <a:off x="8877670" y="1873188"/>
              <a:ext cx="1677880" cy="2359765"/>
              <a:chOff x="8877670" y="1873188"/>
              <a:chExt cx="1677880" cy="2359765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923BA0E-C2A5-4BB2-AA98-1D4867140ABA}"/>
                  </a:ext>
                </a:extLst>
              </p:cNvPr>
              <p:cNvSpPr/>
              <p:nvPr/>
            </p:nvSpPr>
            <p:spPr>
              <a:xfrm>
                <a:off x="8877670" y="1873188"/>
                <a:ext cx="1677880" cy="1555812"/>
              </a:xfrm>
              <a:prstGeom prst="rect">
                <a:avLst/>
              </a:prstGeom>
              <a:solidFill>
                <a:srgbClr val="4D89D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706DE001-BB1D-4CE0-AAE6-37A297C2D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8133" y="3626261"/>
                <a:ext cx="0" cy="606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7E5C9090-6FE9-45C7-A144-F856EA9248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2727" y="3626261"/>
                <a:ext cx="0" cy="606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4B8338D-4C89-4386-882E-14199CD75015}"/>
              </a:ext>
            </a:extLst>
          </p:cNvPr>
          <p:cNvSpPr txBox="1"/>
          <p:nvPr/>
        </p:nvSpPr>
        <p:spPr>
          <a:xfrm>
            <a:off x="430226" y="5315322"/>
            <a:ext cx="184245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南京大学鼓楼校区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东南大学四牌楼校区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310E4A-B0B7-4581-87DF-40B3606AD1E0}"/>
              </a:ext>
            </a:extLst>
          </p:cNvPr>
          <p:cNvSpPr txBox="1"/>
          <p:nvPr/>
        </p:nvSpPr>
        <p:spPr>
          <a:xfrm>
            <a:off x="2854969" y="5448931"/>
            <a:ext cx="1592744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浙大紫金港校区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E45432-83CF-4E3E-97D3-F95BEE18C831}"/>
              </a:ext>
            </a:extLst>
          </p:cNvPr>
          <p:cNvSpPr txBox="1"/>
          <p:nvPr/>
        </p:nvSpPr>
        <p:spPr>
          <a:xfrm>
            <a:off x="5659175" y="5287349"/>
            <a:ext cx="184245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江宁大学城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仙林大学城</a:t>
            </a:r>
          </a:p>
        </p:txBody>
      </p:sp>
    </p:spTree>
    <p:extLst>
      <p:ext uri="{BB962C8B-B14F-4D97-AF65-F5344CB8AC3E}">
        <p14:creationId xmlns:p14="http://schemas.microsoft.com/office/powerpoint/2010/main" val="271031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校园管理模式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72B0B6-4E44-4E70-B1E7-AAE4EE0E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0" y="2127148"/>
            <a:ext cx="6247424" cy="36255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856751-C826-401B-8381-E2B6615A7B5F}"/>
              </a:ext>
            </a:extLst>
          </p:cNvPr>
          <p:cNvSpPr txBox="1"/>
          <p:nvPr/>
        </p:nvSpPr>
        <p:spPr>
          <a:xfrm>
            <a:off x="7173157" y="1990413"/>
            <a:ext cx="410763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严格的门禁系统</a:t>
            </a:r>
            <a:endParaRPr lang="en-US" altLang="zh-CN" sz="28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进入校园需出示证件</a:t>
            </a:r>
            <a:endParaRPr lang="en-US" altLang="zh-CN" sz="28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机动车辆较单一</a:t>
            </a:r>
            <a:endParaRPr lang="en-US" altLang="zh-CN" sz="28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内部交通情况简单</a:t>
            </a:r>
            <a:endParaRPr lang="en-US" altLang="zh-CN" sz="28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校园交通干扰少</a:t>
            </a:r>
            <a:endParaRPr lang="en-US" altLang="zh-CN" sz="28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交通环境较好</a:t>
            </a:r>
            <a:endParaRPr lang="en-US" altLang="zh-CN" sz="28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995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校园交通规划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509847F-2837-46BB-A8AD-35AECC62F3FA}"/>
              </a:ext>
            </a:extLst>
          </p:cNvPr>
          <p:cNvGrpSpPr/>
          <p:nvPr/>
        </p:nvGrpSpPr>
        <p:grpSpPr>
          <a:xfrm>
            <a:off x="2465331" y="2390370"/>
            <a:ext cx="7122656" cy="2726656"/>
            <a:chOff x="2509719" y="2425881"/>
            <a:chExt cx="7122656" cy="272665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FD84F49-67F8-4370-A50F-4427504694C8}"/>
                </a:ext>
              </a:extLst>
            </p:cNvPr>
            <p:cNvGrpSpPr/>
            <p:nvPr/>
          </p:nvGrpSpPr>
          <p:grpSpPr>
            <a:xfrm>
              <a:off x="3410424" y="2479189"/>
              <a:ext cx="6221951" cy="2589265"/>
              <a:chOff x="3524724" y="1826591"/>
              <a:chExt cx="6221951" cy="2589265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E697524A-07E6-4A49-89E5-B2227C700D9A}"/>
                  </a:ext>
                </a:extLst>
              </p:cNvPr>
              <p:cNvGrpSpPr/>
              <p:nvPr/>
            </p:nvGrpSpPr>
            <p:grpSpPr>
              <a:xfrm>
                <a:off x="3524725" y="1826591"/>
                <a:ext cx="3769694" cy="584776"/>
                <a:chOff x="2641498" y="2002161"/>
                <a:chExt cx="3769694" cy="584776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ED7EBAA-E61C-4A3D-AD99-432610E565D3}"/>
                    </a:ext>
                  </a:extLst>
                </p:cNvPr>
                <p:cNvSpPr txBox="1"/>
                <p:nvPr/>
              </p:nvSpPr>
              <p:spPr>
                <a:xfrm>
                  <a:off x="2641498" y="2002162"/>
                  <a:ext cx="2024021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latin typeface="+mj-ea"/>
                      <a:ea typeface="+mj-ea"/>
                    </a:rPr>
                    <a:t>有问题吗？</a:t>
                  </a: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959D5D6-88F4-4FF0-B38C-52A09F846268}"/>
                    </a:ext>
                  </a:extLst>
                </p:cNvPr>
                <p:cNvSpPr txBox="1"/>
                <p:nvPr/>
              </p:nvSpPr>
              <p:spPr>
                <a:xfrm>
                  <a:off x="5641008" y="2002161"/>
                  <a:ext cx="770184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latin typeface="+mj-ea"/>
                      <a:ea typeface="+mj-ea"/>
                    </a:rPr>
                    <a:t>有！</a:t>
                  </a:r>
                </a:p>
              </p:txBody>
            </p:sp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F39A682B-08C1-46B6-894F-95C83FC5F44F}"/>
                    </a:ext>
                  </a:extLst>
                </p:cNvPr>
                <p:cNvCxnSpPr>
                  <a:stCxn id="7" idx="3"/>
                  <a:endCxn id="14" idx="1"/>
                </p:cNvCxnSpPr>
                <p:nvPr/>
              </p:nvCxnSpPr>
              <p:spPr>
                <a:xfrm flipV="1">
                  <a:off x="4665519" y="2294549"/>
                  <a:ext cx="975489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F6F65C09-40FF-4C12-865D-9D98A322B07D}"/>
                  </a:ext>
                </a:extLst>
              </p:cNvPr>
              <p:cNvGrpSpPr/>
              <p:nvPr/>
            </p:nvGrpSpPr>
            <p:grpSpPr>
              <a:xfrm>
                <a:off x="3524725" y="2844224"/>
                <a:ext cx="3814723" cy="584776"/>
                <a:chOff x="3524725" y="2844224"/>
                <a:chExt cx="3814723" cy="584776"/>
              </a:xfrm>
            </p:grpSpPr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A2D4436-7C72-4C20-811C-9B50A2DD61C8}"/>
                    </a:ext>
                  </a:extLst>
                </p:cNvPr>
                <p:cNvSpPr txBox="1"/>
                <p:nvPr/>
              </p:nvSpPr>
              <p:spPr>
                <a:xfrm>
                  <a:off x="5907709" y="2844224"/>
                  <a:ext cx="1431739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latin typeface="+mj-ea"/>
                      <a:ea typeface="+mj-ea"/>
                    </a:rPr>
                    <a:t>有事故</a:t>
                  </a:r>
                </a:p>
              </p:txBody>
            </p: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79BDD2C8-F196-4C45-850F-3DB4AD05B372}"/>
                    </a:ext>
                  </a:extLst>
                </p:cNvPr>
                <p:cNvGrpSpPr/>
                <p:nvPr/>
              </p:nvGrpSpPr>
              <p:grpSpPr>
                <a:xfrm>
                  <a:off x="3524725" y="2844225"/>
                  <a:ext cx="2205384" cy="584775"/>
                  <a:chOff x="3524725" y="2844225"/>
                  <a:chExt cx="2205384" cy="584775"/>
                </a:xfrm>
              </p:grpSpPr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49157A2F-2DE2-4E8C-B11A-B8D5F7D9A6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4725" y="2844225"/>
                    <a:ext cx="1431739" cy="58477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3200" dirty="0">
                        <a:latin typeface="+mj-ea"/>
                        <a:ea typeface="+mj-ea"/>
                      </a:rPr>
                      <a:t>有问题</a:t>
                    </a:r>
                  </a:p>
                </p:txBody>
              </p:sp>
              <p:sp>
                <p:nvSpPr>
                  <p:cNvPr id="16" name="不等号 15">
                    <a:extLst>
                      <a:ext uri="{FF2B5EF4-FFF2-40B4-BE49-F238E27FC236}">
                        <a16:creationId xmlns:a16="http://schemas.microsoft.com/office/drawing/2014/main" id="{F058C045-C0A3-4CD8-93E2-82F56CB1F709}"/>
                      </a:ext>
                    </a:extLst>
                  </p:cNvPr>
                  <p:cNvSpPr/>
                  <p:nvPr/>
                </p:nvSpPr>
                <p:spPr>
                  <a:xfrm>
                    <a:off x="5158609" y="2952466"/>
                    <a:ext cx="571500" cy="384457"/>
                  </a:xfrm>
                  <a:prstGeom prst="mathNotEqual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DBB9352-580C-4326-8784-DCD61698D3D0}"/>
                  </a:ext>
                </a:extLst>
              </p:cNvPr>
              <p:cNvGrpSpPr/>
              <p:nvPr/>
            </p:nvGrpSpPr>
            <p:grpSpPr>
              <a:xfrm>
                <a:off x="3524724" y="3820291"/>
                <a:ext cx="6221951" cy="595565"/>
                <a:chOff x="3524724" y="3820291"/>
                <a:chExt cx="6221951" cy="595565"/>
              </a:xfrm>
            </p:grpSpPr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2FE3239-BBD2-46FD-A39F-A1FDFB7D5C0F}"/>
                    </a:ext>
                  </a:extLst>
                </p:cNvPr>
                <p:cNvSpPr txBox="1"/>
                <p:nvPr/>
              </p:nvSpPr>
              <p:spPr>
                <a:xfrm>
                  <a:off x="3524724" y="3831081"/>
                  <a:ext cx="1431739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latin typeface="+mj-ea"/>
                      <a:ea typeface="+mj-ea"/>
                    </a:rPr>
                    <a:t>无事故</a:t>
                  </a: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4B3EAE26-8760-4443-8621-2A5B2C4E44AE}"/>
                    </a:ext>
                  </a:extLst>
                </p:cNvPr>
                <p:cNvSpPr txBox="1"/>
                <p:nvPr/>
              </p:nvSpPr>
              <p:spPr>
                <a:xfrm>
                  <a:off x="5907708" y="3820291"/>
                  <a:ext cx="1431739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latin typeface="+mj-ea"/>
                      <a:ea typeface="+mj-ea"/>
                    </a:rPr>
                    <a:t>流量小</a:t>
                  </a:r>
                </a:p>
              </p:txBody>
            </p: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7FD7E489-8EB8-4AD8-8A81-C21C34A4BB5B}"/>
                    </a:ext>
                  </a:extLst>
                </p:cNvPr>
                <p:cNvCxnSpPr/>
                <p:nvPr/>
              </p:nvCxnSpPr>
              <p:spPr>
                <a:xfrm flipV="1">
                  <a:off x="4944341" y="4123467"/>
                  <a:ext cx="975489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793A347-B302-4CA0-BCC4-BCA6C9A429E2}"/>
                    </a:ext>
                  </a:extLst>
                </p:cNvPr>
                <p:cNvSpPr txBox="1"/>
                <p:nvPr/>
              </p:nvSpPr>
              <p:spPr>
                <a:xfrm>
                  <a:off x="8314936" y="3831081"/>
                  <a:ext cx="1431739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dirty="0">
                      <a:latin typeface="+mj-ea"/>
                      <a:ea typeface="+mj-ea"/>
                    </a:rPr>
                    <a:t>封闭式</a:t>
                  </a:r>
                </a:p>
              </p:txBody>
            </p: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0CD2C81E-7C1B-4A5E-BB61-A5C627E9E65F}"/>
                    </a:ext>
                  </a:extLst>
                </p:cNvPr>
                <p:cNvCxnSpPr/>
                <p:nvPr/>
              </p:nvCxnSpPr>
              <p:spPr>
                <a:xfrm flipV="1">
                  <a:off x="7339447" y="4080502"/>
                  <a:ext cx="975489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左大括号 27">
              <a:extLst>
                <a:ext uri="{FF2B5EF4-FFF2-40B4-BE49-F238E27FC236}">
                  <a16:creationId xmlns:a16="http://schemas.microsoft.com/office/drawing/2014/main" id="{74707C19-C669-4E17-B1BE-A445C6CCF362}"/>
                </a:ext>
              </a:extLst>
            </p:cNvPr>
            <p:cNvSpPr/>
            <p:nvPr/>
          </p:nvSpPr>
          <p:spPr>
            <a:xfrm>
              <a:off x="2509719" y="2425881"/>
              <a:ext cx="596529" cy="2726656"/>
            </a:xfrm>
            <a:prstGeom prst="leftBrace">
              <a:avLst>
                <a:gd name="adj1" fmla="val 57106"/>
                <a:gd name="adj2" fmla="val 5000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61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现状分析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893B61C-FEC6-47C0-8AC7-1BFE07FC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316041"/>
            <a:ext cx="6488671" cy="4966226"/>
          </a:xfrm>
          <a:prstGeom prst="rect">
            <a:avLst/>
          </a:prstGeom>
          <a:noFill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9C8837-758D-412B-AF72-AF0741E67BCB}"/>
              </a:ext>
            </a:extLst>
          </p:cNvPr>
          <p:cNvSpPr txBox="1"/>
          <p:nvPr/>
        </p:nvSpPr>
        <p:spPr>
          <a:xfrm>
            <a:off x="7643446" y="1664677"/>
            <a:ext cx="3877041" cy="298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功能布局</a:t>
            </a:r>
            <a:endParaRPr lang="en-US" altLang="zh-CN" sz="32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j-ea"/>
                <a:ea typeface="+mj-ea"/>
              </a:rPr>
              <a:t>功能分区过于明确，校园规模过大导致校园东西之间交通距离过大，造成学生通勤距离较长。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EE1E03-69EB-4561-952E-FAAAE4C28EDD}"/>
              </a:ext>
            </a:extLst>
          </p:cNvPr>
          <p:cNvSpPr/>
          <p:nvPr/>
        </p:nvSpPr>
        <p:spPr>
          <a:xfrm>
            <a:off x="669924" y="1316041"/>
            <a:ext cx="6488671" cy="4966226"/>
          </a:xfrm>
          <a:prstGeom prst="rect">
            <a:avLst/>
          </a:prstGeom>
          <a:solidFill>
            <a:srgbClr val="00B0F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065D69-0DCF-4EEB-B09A-BA345D20A7D4}"/>
              </a:ext>
            </a:extLst>
          </p:cNvPr>
          <p:cNvSpPr/>
          <p:nvPr/>
        </p:nvSpPr>
        <p:spPr>
          <a:xfrm>
            <a:off x="2004648" y="2641819"/>
            <a:ext cx="2493700" cy="23668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D091A3-8AED-4F92-A48B-C641B3EE96C5}"/>
              </a:ext>
            </a:extLst>
          </p:cNvPr>
          <p:cNvSpPr/>
          <p:nvPr/>
        </p:nvSpPr>
        <p:spPr>
          <a:xfrm>
            <a:off x="5059445" y="1664677"/>
            <a:ext cx="1089355" cy="14729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89F58B-7973-4663-861A-C69E46E4C321}"/>
              </a:ext>
            </a:extLst>
          </p:cNvPr>
          <p:cNvSpPr/>
          <p:nvPr/>
        </p:nvSpPr>
        <p:spPr>
          <a:xfrm rot="21130878">
            <a:off x="1278091" y="4313631"/>
            <a:ext cx="483414" cy="17219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EED70D-36A2-498C-A262-DD10BB53A9F8}"/>
              </a:ext>
            </a:extLst>
          </p:cNvPr>
          <p:cNvSpPr/>
          <p:nvPr/>
        </p:nvSpPr>
        <p:spPr>
          <a:xfrm>
            <a:off x="4995809" y="4646391"/>
            <a:ext cx="1089355" cy="1098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26FD77-C530-4A18-97E9-063FFB3C19E8}"/>
              </a:ext>
            </a:extLst>
          </p:cNvPr>
          <p:cNvSpPr txBox="1"/>
          <p:nvPr/>
        </p:nvSpPr>
        <p:spPr>
          <a:xfrm>
            <a:off x="2460190" y="3475988"/>
            <a:ext cx="158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教学区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6EADF8-21CF-4DB8-A659-D61324B63184}"/>
              </a:ext>
            </a:extLst>
          </p:cNvPr>
          <p:cNvSpPr txBox="1"/>
          <p:nvPr/>
        </p:nvSpPr>
        <p:spPr>
          <a:xfrm>
            <a:off x="5344123" y="1664677"/>
            <a:ext cx="81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生活区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B1FF01-2F92-4383-AF17-2131543E84F6}"/>
              </a:ext>
            </a:extLst>
          </p:cNvPr>
          <p:cNvSpPr txBox="1"/>
          <p:nvPr/>
        </p:nvSpPr>
        <p:spPr>
          <a:xfrm rot="21196251">
            <a:off x="1249490" y="4482109"/>
            <a:ext cx="81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生活区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9672BA-023D-46B7-B0D3-DB03D8C0B1C2}"/>
              </a:ext>
            </a:extLst>
          </p:cNvPr>
          <p:cNvSpPr txBox="1"/>
          <p:nvPr/>
        </p:nvSpPr>
        <p:spPr>
          <a:xfrm>
            <a:off x="5268045" y="4593158"/>
            <a:ext cx="619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生活区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4972F79-EA3C-4551-83E9-0B0CDD2A4043}"/>
              </a:ext>
            </a:extLst>
          </p:cNvPr>
          <p:cNvGrpSpPr/>
          <p:nvPr/>
        </p:nvGrpSpPr>
        <p:grpSpPr>
          <a:xfrm>
            <a:off x="4521799" y="2401168"/>
            <a:ext cx="537646" cy="954352"/>
            <a:chOff x="4521799" y="2401168"/>
            <a:chExt cx="537646" cy="954352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51BAFD03-A20F-4DE2-87A7-D79ACBCA98EA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521799" y="2401168"/>
              <a:ext cx="537646" cy="5496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706A34D-2384-47D5-BF4B-CA68B27ED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799" y="2832117"/>
              <a:ext cx="537646" cy="5234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B289626-CF94-441F-B621-97C4AED240C8}"/>
              </a:ext>
            </a:extLst>
          </p:cNvPr>
          <p:cNvGrpSpPr/>
          <p:nvPr/>
        </p:nvGrpSpPr>
        <p:grpSpPr>
          <a:xfrm rot="15889771">
            <a:off x="4655761" y="3695855"/>
            <a:ext cx="851983" cy="954352"/>
            <a:chOff x="4521799" y="2401168"/>
            <a:chExt cx="537646" cy="954352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9D17A48-04E1-4C72-8BE4-6CEB737FB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1799" y="2401168"/>
              <a:ext cx="537646" cy="5496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12B90B5-C3B4-48D3-952E-B106035F8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799" y="2832117"/>
              <a:ext cx="537646" cy="5234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2D228D2-F0E4-4CBB-91D2-272EF7EAAB53}"/>
              </a:ext>
            </a:extLst>
          </p:cNvPr>
          <p:cNvGrpSpPr/>
          <p:nvPr/>
        </p:nvGrpSpPr>
        <p:grpSpPr>
          <a:xfrm rot="8944837">
            <a:off x="1523154" y="3841033"/>
            <a:ext cx="526926" cy="470749"/>
            <a:chOff x="4521799" y="2401168"/>
            <a:chExt cx="537646" cy="954352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BC3BBB7-8E07-401D-8989-94714766B4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1799" y="2401168"/>
              <a:ext cx="537646" cy="5496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89671B21-075E-4D2E-8818-4FC6CA337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799" y="2832117"/>
              <a:ext cx="537646" cy="5234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39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现状分析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C0FC87-E640-49C6-8CC6-0E6D72F7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8" y="1210533"/>
            <a:ext cx="6736195" cy="5155673"/>
          </a:xfrm>
          <a:prstGeom prst="rect">
            <a:avLst/>
          </a:prstGeom>
          <a:noFill/>
        </p:spPr>
      </p:pic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A0FED03-6122-44A8-B485-1CA0AA6EDE64}"/>
              </a:ext>
            </a:extLst>
          </p:cNvPr>
          <p:cNvGrpSpPr/>
          <p:nvPr/>
        </p:nvGrpSpPr>
        <p:grpSpPr>
          <a:xfrm>
            <a:off x="830938" y="1203133"/>
            <a:ext cx="6736195" cy="5155673"/>
            <a:chOff x="813133" y="1203134"/>
            <a:chExt cx="6736195" cy="515567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CABA3DF-8193-4711-8B47-3CF47E467349}"/>
                </a:ext>
              </a:extLst>
            </p:cNvPr>
            <p:cNvSpPr/>
            <p:nvPr/>
          </p:nvSpPr>
          <p:spPr>
            <a:xfrm>
              <a:off x="813133" y="1203134"/>
              <a:ext cx="6736195" cy="5155673"/>
            </a:xfrm>
            <a:prstGeom prst="rect">
              <a:avLst/>
            </a:pr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F929284C-63BB-4C2E-B8EF-A1B7121A1055}"/>
                </a:ext>
              </a:extLst>
            </p:cNvPr>
            <p:cNvGrpSpPr/>
            <p:nvPr/>
          </p:nvGrpSpPr>
          <p:grpSpPr>
            <a:xfrm>
              <a:off x="1098817" y="1352388"/>
              <a:ext cx="5834194" cy="4365109"/>
              <a:chOff x="1098817" y="1352388"/>
              <a:chExt cx="5834194" cy="4365109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CDD5E7D-F7A7-4E81-8CF7-3AA6F8500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9576" y="1352388"/>
                <a:ext cx="553251" cy="20766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9">
                <a:extLst>
                  <a:ext uri="{FF2B5EF4-FFF2-40B4-BE49-F238E27FC236}">
                    <a16:creationId xmlns:a16="http://schemas.microsoft.com/office/drawing/2014/main" id="{73EDFECD-6BEF-4F93-B5AE-4D52722DB5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5251" y="4141694"/>
                <a:ext cx="169048" cy="11456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9">
                <a:extLst>
                  <a:ext uri="{FF2B5EF4-FFF2-40B4-BE49-F238E27FC236}">
                    <a16:creationId xmlns:a16="http://schemas.microsoft.com/office/drawing/2014/main" id="{AE7A4E5A-13F4-4132-95CD-B4282ED09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2827" y="3429000"/>
                <a:ext cx="61472" cy="7472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9">
                <a:extLst>
                  <a:ext uri="{FF2B5EF4-FFF2-40B4-BE49-F238E27FC236}">
                    <a16:creationId xmlns:a16="http://schemas.microsoft.com/office/drawing/2014/main" id="{2B80C264-1FA6-4F15-ACC3-A629ABC86C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79899" y="3802636"/>
                <a:ext cx="899032" cy="566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9">
                <a:extLst>
                  <a:ext uri="{FF2B5EF4-FFF2-40B4-BE49-F238E27FC236}">
                    <a16:creationId xmlns:a16="http://schemas.microsoft.com/office/drawing/2014/main" id="{9694F4B0-E30C-4B72-866A-C614ACB6E7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8817" y="3916556"/>
                <a:ext cx="1621331" cy="713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9">
                <a:extLst>
                  <a:ext uri="{FF2B5EF4-FFF2-40B4-BE49-F238E27FC236}">
                    <a16:creationId xmlns:a16="http://schemas.microsoft.com/office/drawing/2014/main" id="{BEBEDCF9-AE25-4AD5-8F6A-D747F4354B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6742" y="5287349"/>
                <a:ext cx="2718509" cy="14526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9">
                <a:extLst>
                  <a:ext uri="{FF2B5EF4-FFF2-40B4-BE49-F238E27FC236}">
                    <a16:creationId xmlns:a16="http://schemas.microsoft.com/office/drawing/2014/main" id="{3CC28520-0834-4BB6-AF55-80B9C7BE4B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7691" y="2174355"/>
                <a:ext cx="607038" cy="1308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9">
                <a:extLst>
                  <a:ext uri="{FF2B5EF4-FFF2-40B4-BE49-F238E27FC236}">
                    <a16:creationId xmlns:a16="http://schemas.microsoft.com/office/drawing/2014/main" id="{80DA4B0C-B4AF-4AB1-8700-9A7E917C6A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4689" y="2305210"/>
                <a:ext cx="2213002" cy="955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9">
                <a:extLst>
                  <a:ext uri="{FF2B5EF4-FFF2-40B4-BE49-F238E27FC236}">
                    <a16:creationId xmlns:a16="http://schemas.microsoft.com/office/drawing/2014/main" id="{E6DB3A40-70AF-4023-A2E5-CF4871357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1852" y="2941444"/>
                <a:ext cx="149591" cy="19993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弧形 57">
                <a:extLst>
                  <a:ext uri="{FF2B5EF4-FFF2-40B4-BE49-F238E27FC236}">
                    <a16:creationId xmlns:a16="http://schemas.microsoft.com/office/drawing/2014/main" id="{61DEA668-B4A7-412D-B295-D4C7D49BAD2E}"/>
                  </a:ext>
                </a:extLst>
              </p:cNvPr>
              <p:cNvSpPr/>
              <p:nvPr/>
            </p:nvSpPr>
            <p:spPr>
              <a:xfrm flipH="1">
                <a:off x="1840325" y="2384352"/>
                <a:ext cx="646746" cy="890925"/>
              </a:xfrm>
              <a:prstGeom prst="arc">
                <a:avLst>
                  <a:gd name="adj1" fmla="val 16907003"/>
                  <a:gd name="adj2" fmla="val 133412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4E5C4799-6B4A-40B3-8F52-D1087792D082}"/>
                  </a:ext>
                </a:extLst>
              </p:cNvPr>
              <p:cNvSpPr/>
              <p:nvPr/>
            </p:nvSpPr>
            <p:spPr>
              <a:xfrm>
                <a:off x="1997850" y="4925466"/>
                <a:ext cx="435428" cy="507147"/>
              </a:xfrm>
              <a:custGeom>
                <a:avLst/>
                <a:gdLst>
                  <a:gd name="connsiteX0" fmla="*/ 0 w 454709"/>
                  <a:gd name="connsiteY0" fmla="*/ 0 h 522513"/>
                  <a:gd name="connsiteX1" fmla="*/ 61472 w 454709"/>
                  <a:gd name="connsiteY1" fmla="*/ 294554 h 522513"/>
                  <a:gd name="connsiteX2" fmla="*/ 186978 w 454709"/>
                  <a:gd name="connsiteY2" fmla="*/ 448235 h 522513"/>
                  <a:gd name="connsiteX3" fmla="*/ 435428 w 454709"/>
                  <a:gd name="connsiteY3" fmla="*/ 517391 h 522513"/>
                  <a:gd name="connsiteX4" fmla="*/ 437990 w 454709"/>
                  <a:gd name="connsiteY4" fmla="*/ 517391 h 522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4709" h="522513">
                    <a:moveTo>
                      <a:pt x="0" y="0"/>
                    </a:moveTo>
                    <a:cubicBezTo>
                      <a:pt x="15154" y="109924"/>
                      <a:pt x="30309" y="219848"/>
                      <a:pt x="61472" y="294554"/>
                    </a:cubicBezTo>
                    <a:cubicBezTo>
                      <a:pt x="92635" y="369260"/>
                      <a:pt x="124652" y="411096"/>
                      <a:pt x="186978" y="448235"/>
                    </a:cubicBezTo>
                    <a:cubicBezTo>
                      <a:pt x="249304" y="485374"/>
                      <a:pt x="435428" y="517391"/>
                      <a:pt x="435428" y="517391"/>
                    </a:cubicBezTo>
                    <a:cubicBezTo>
                      <a:pt x="477263" y="528917"/>
                      <a:pt x="437990" y="517391"/>
                      <a:pt x="437990" y="5173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A688F395-3B52-4574-BFB9-47DF6E731E0E}"/>
                  </a:ext>
                </a:extLst>
              </p:cNvPr>
              <p:cNvCxnSpPr/>
              <p:nvPr/>
            </p:nvCxnSpPr>
            <p:spPr>
              <a:xfrm flipH="1" flipV="1">
                <a:off x="3468874" y="4722778"/>
                <a:ext cx="74140" cy="9947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8C46C54-0951-4107-AF9C-35212365B221}"/>
                  </a:ext>
                </a:extLst>
              </p:cNvPr>
              <p:cNvCxnSpPr/>
              <p:nvPr/>
            </p:nvCxnSpPr>
            <p:spPr>
              <a:xfrm flipH="1" flipV="1">
                <a:off x="3691856" y="4712366"/>
                <a:ext cx="74140" cy="9947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967DE3E3-0594-46DC-9495-5397A9E4A0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8401" y="3761992"/>
                <a:ext cx="644610" cy="175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ED78F5EE-3715-42FB-B5A3-E4ADE3DCD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2827" y="3495399"/>
                <a:ext cx="10555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80862EDE-4EA5-47F3-8027-E5A5EDA977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4299" y="4141694"/>
                <a:ext cx="994102" cy="1697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A5C11014-A2CB-4650-9D6B-3A08CD46D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3014" y="2322820"/>
                <a:ext cx="37051" cy="7451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D947304D-2009-4722-8133-ABB4496C21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20499" y="2351958"/>
                <a:ext cx="37051" cy="7451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弧形 87">
                <a:extLst>
                  <a:ext uri="{FF2B5EF4-FFF2-40B4-BE49-F238E27FC236}">
                    <a16:creationId xmlns:a16="http://schemas.microsoft.com/office/drawing/2014/main" id="{B586E73F-6BB6-439B-B32D-3E1251D89281}"/>
                  </a:ext>
                </a:extLst>
              </p:cNvPr>
              <p:cNvSpPr/>
              <p:nvPr/>
            </p:nvSpPr>
            <p:spPr>
              <a:xfrm flipH="1" flipV="1">
                <a:off x="2720146" y="3085560"/>
                <a:ext cx="1658566" cy="1626806"/>
              </a:xfrm>
              <a:prstGeom prst="arc">
                <a:avLst>
                  <a:gd name="adj1" fmla="val 4078916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57A5C86-160E-4244-8031-8A7183C1520C}"/>
              </a:ext>
            </a:extLst>
          </p:cNvPr>
          <p:cNvSpPr txBox="1"/>
          <p:nvPr/>
        </p:nvSpPr>
        <p:spPr>
          <a:xfrm>
            <a:off x="7800208" y="1668004"/>
            <a:ext cx="3877041" cy="40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道路网规划</a:t>
            </a:r>
            <a:endParaRPr lang="en-US" altLang="zh-CN" sz="32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道路主骨架明确，但部分主干路缺少非机动车道。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次干路支路等部分定位不明确，且交通设计与管理不足。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658AA66A-9F5E-4593-9C83-2E02EB928B11}"/>
              </a:ext>
            </a:extLst>
          </p:cNvPr>
          <p:cNvCxnSpPr>
            <a:cxnSpLocks/>
          </p:cNvCxnSpPr>
          <p:nvPr/>
        </p:nvCxnSpPr>
        <p:spPr>
          <a:xfrm flipV="1">
            <a:off x="6288401" y="3478427"/>
            <a:ext cx="0" cy="66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9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现状分析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2009656" y="4833079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57A5C86-160E-4244-8031-8A7183C1520C}"/>
              </a:ext>
            </a:extLst>
          </p:cNvPr>
          <p:cNvSpPr txBox="1"/>
          <p:nvPr/>
        </p:nvSpPr>
        <p:spPr>
          <a:xfrm>
            <a:off x="569464" y="1696201"/>
            <a:ext cx="3877041" cy="40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道路及交叉口</a:t>
            </a:r>
            <a:endParaRPr lang="en-US" altLang="zh-CN" sz="32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交通标志设置不合理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交通标线不完善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交叉口渠化设计不完善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中央分隔带开口不合理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减速带设置较随意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养护管理不及时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3A5669-7754-4C5E-AD77-13037F0A28B1}"/>
              </a:ext>
            </a:extLst>
          </p:cNvPr>
          <p:cNvSpPr txBox="1"/>
          <p:nvPr/>
        </p:nvSpPr>
        <p:spPr>
          <a:xfrm>
            <a:off x="4184363" y="1696201"/>
            <a:ext cx="3877041" cy="40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静态交通</a:t>
            </a:r>
            <a:endParaRPr lang="en-US" altLang="zh-CN" sz="32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机动车停车位供应不足，缺少合理规划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非机动车停放混乱，设施缺乏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缺乏停车管理，部分路内停车存在安全隐患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04B3C-1CD5-4327-BC00-3607ADB76064}"/>
              </a:ext>
            </a:extLst>
          </p:cNvPr>
          <p:cNvSpPr txBox="1"/>
          <p:nvPr/>
        </p:nvSpPr>
        <p:spPr>
          <a:xfrm>
            <a:off x="7917273" y="1696201"/>
            <a:ext cx="3603214" cy="40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公共交通</a:t>
            </a:r>
            <a:endParaRPr lang="en-US" altLang="zh-CN" sz="32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校车线路单一，便利性较差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公共交通站点位置设置及站台形式设计不合理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ea"/>
                <a:ea typeface="+mj-ea"/>
              </a:rPr>
              <a:t>缺少校内巴士微循环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21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现状分析</a:t>
            </a:r>
          </a:p>
        </p:txBody>
      </p:sp>
      <p:sp>
        <p:nvSpPr>
          <p:cNvPr id="31" name="ïṧḻiďê">
            <a:extLst>
              <a:ext uri="{FF2B5EF4-FFF2-40B4-BE49-F238E27FC236}">
                <a16:creationId xmlns:a16="http://schemas.microsoft.com/office/drawing/2014/main" id="{66866B88-A12E-485B-85FB-A4CE27895E02}"/>
              </a:ext>
            </a:extLst>
          </p:cNvPr>
          <p:cNvSpPr>
            <a:spLocks/>
          </p:cNvSpPr>
          <p:nvPr/>
        </p:nvSpPr>
        <p:spPr bwMode="auto">
          <a:xfrm>
            <a:off x="1732254" y="4729950"/>
            <a:ext cx="214056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此部分内容作为文字排版占位显示</a:t>
            </a:r>
            <a:br>
              <a:rPr lang="en-US" altLang="zh-CN" sz="1000" dirty="0">
                <a:solidFill>
                  <a:schemeClr val="bg1"/>
                </a:solidFill>
              </a:rPr>
            </a:br>
            <a:r>
              <a:rPr lang="zh-CN" altLang="en-US" sz="1000" dirty="0">
                <a:solidFill>
                  <a:schemeClr val="bg1"/>
                </a:solidFill>
              </a:rPr>
              <a:t> （建议使用主题字体）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C4AD343-B05B-4BAC-BF67-1F47EA21657C}"/>
              </a:ext>
            </a:extLst>
          </p:cNvPr>
          <p:cNvGrpSpPr/>
          <p:nvPr/>
        </p:nvGrpSpPr>
        <p:grpSpPr>
          <a:xfrm>
            <a:off x="1451727" y="2331426"/>
            <a:ext cx="8588918" cy="2955923"/>
            <a:chOff x="1797956" y="2228295"/>
            <a:chExt cx="8588918" cy="2955923"/>
          </a:xfrm>
        </p:grpSpPr>
        <p:sp>
          <p:nvSpPr>
            <p:cNvPr id="32" name="ïṡlïḍe">
              <a:extLst>
                <a:ext uri="{FF2B5EF4-FFF2-40B4-BE49-F238E27FC236}">
                  <a16:creationId xmlns:a16="http://schemas.microsoft.com/office/drawing/2014/main" id="{D911630D-7469-4935-A6B1-A1DA9DB3575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09656" y="4833079"/>
              <a:ext cx="214056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bg1"/>
                  </a:solidFill>
                </a:rPr>
                <a:t>标题文本预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099B6A3-A35F-4E22-A731-A25973F65357}"/>
                </a:ext>
              </a:extLst>
            </p:cNvPr>
            <p:cNvSpPr txBox="1"/>
            <p:nvPr/>
          </p:nvSpPr>
          <p:spPr>
            <a:xfrm>
              <a:off x="1797956" y="3167390"/>
              <a:ext cx="20091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n-ea"/>
                </a:rPr>
                <a:t>最大的问题</a:t>
              </a:r>
            </a:p>
          </p:txBody>
        </p:sp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9732E81C-EF05-4D62-8324-0F3A883EF298}"/>
                </a:ext>
              </a:extLst>
            </p:cNvPr>
            <p:cNvSpPr/>
            <p:nvPr/>
          </p:nvSpPr>
          <p:spPr>
            <a:xfrm>
              <a:off x="3835064" y="2425823"/>
              <a:ext cx="630315" cy="2006353"/>
            </a:xfrm>
            <a:prstGeom prst="leftBrace">
              <a:avLst>
                <a:gd name="adj1" fmla="val 3650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EB77DF1-44B2-453C-B8B7-FABADC99BA52}"/>
                </a:ext>
              </a:extLst>
            </p:cNvPr>
            <p:cNvSpPr txBox="1"/>
            <p:nvPr/>
          </p:nvSpPr>
          <p:spPr>
            <a:xfrm>
              <a:off x="4589755" y="2228295"/>
              <a:ext cx="4270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+mn-ea"/>
                </a:rPr>
                <a:t>道路规划不合理 </a:t>
              </a:r>
              <a:r>
                <a:rPr lang="en-US" altLang="zh-CN" sz="2000" dirty="0">
                  <a:latin typeface="+mn-ea"/>
                  <a:sym typeface="Wingdings" panose="05000000000000000000" pitchFamily="2" charset="2"/>
                </a:rPr>
                <a:t>  </a:t>
              </a:r>
              <a:r>
                <a:rPr lang="zh-CN" altLang="en-US" sz="2000" dirty="0">
                  <a:latin typeface="+mn-ea"/>
                  <a:sym typeface="Wingdings" panose="05000000000000000000" pitchFamily="2" charset="2"/>
                </a:rPr>
                <a:t>非机动车路权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C500B3-83BF-4B64-A2A3-D4A05B208C77}"/>
                </a:ext>
              </a:extLst>
            </p:cNvPr>
            <p:cNvSpPr txBox="1"/>
            <p:nvPr/>
          </p:nvSpPr>
          <p:spPr>
            <a:xfrm>
              <a:off x="4589755" y="4232121"/>
              <a:ext cx="5797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+mn-ea"/>
                  <a:sym typeface="Wingdings" panose="05000000000000000000" pitchFamily="2" charset="2"/>
                </a:rPr>
                <a:t>停车规划不合理 </a:t>
              </a:r>
              <a:r>
                <a:rPr lang="en-US" altLang="zh-CN" sz="2000" dirty="0">
                  <a:latin typeface="+mn-ea"/>
                  <a:sym typeface="Wingdings" panose="05000000000000000000" pitchFamily="2" charset="2"/>
                </a:rPr>
                <a:t> </a:t>
              </a:r>
              <a:r>
                <a:rPr lang="zh-CN" altLang="en-US" sz="2000" dirty="0">
                  <a:latin typeface="+mn-ea"/>
                  <a:sym typeface="Wingdings" panose="05000000000000000000" pitchFamily="2" charset="2"/>
                </a:rPr>
                <a:t>停车位不足，路内停车不规范</a:t>
              </a:r>
              <a:endParaRPr lang="zh-CN" altLang="en-US" sz="20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56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A47D4-4C39-411C-89CA-B6128258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</a:rPr>
              <a:t>学校交通规划理念</a:t>
            </a:r>
          </a:p>
        </p:txBody>
      </p:sp>
      <p:sp>
        <p:nvSpPr>
          <p:cNvPr id="32" name="ïṡlïḍe">
            <a:extLst>
              <a:ext uri="{FF2B5EF4-FFF2-40B4-BE49-F238E27FC236}">
                <a16:creationId xmlns:a16="http://schemas.microsoft.com/office/drawing/2014/main" id="{D911630D-7469-4935-A6B1-A1DA9DB35759}"/>
              </a:ext>
            </a:extLst>
          </p:cNvPr>
          <p:cNvSpPr txBox="1">
            <a:spLocks/>
          </p:cNvSpPr>
          <p:nvPr/>
        </p:nvSpPr>
        <p:spPr bwMode="auto">
          <a:xfrm>
            <a:off x="1732254" y="4378811"/>
            <a:ext cx="214056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标题文本预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57A5C86-160E-4244-8031-8A7183C1520C}"/>
              </a:ext>
            </a:extLst>
          </p:cNvPr>
          <p:cNvSpPr txBox="1"/>
          <p:nvPr/>
        </p:nvSpPr>
        <p:spPr>
          <a:xfrm>
            <a:off x="669923" y="1215975"/>
            <a:ext cx="10850563" cy="517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j-ea"/>
                <a:ea typeface="+mj-ea"/>
              </a:rPr>
              <a:t>人、车、路、建筑、景观多方面系统考虑与规划</a:t>
            </a:r>
            <a:endParaRPr lang="en-US" altLang="zh-CN" sz="32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j-ea"/>
              </a:rPr>
              <a:t>以人为本的原则，师生的便利性</a:t>
            </a:r>
            <a:endParaRPr lang="en-US" altLang="zh-CN" sz="32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j-ea"/>
                <a:ea typeface="+mj-ea"/>
              </a:rPr>
              <a:t>提高交通的效率和安全性</a:t>
            </a:r>
            <a:endParaRPr lang="en-US" altLang="zh-CN" sz="32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j-ea"/>
                <a:ea typeface="+mj-ea"/>
              </a:rPr>
              <a:t>完善非机动车路权</a:t>
            </a:r>
            <a:endParaRPr lang="en-US" altLang="zh-CN" sz="32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j-ea"/>
                <a:ea typeface="+mj-ea"/>
              </a:rPr>
              <a:t>停车诱导与停车管理</a:t>
            </a:r>
            <a:endParaRPr lang="en-US" altLang="zh-CN" sz="32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j-ea"/>
                <a:ea typeface="+mj-ea"/>
              </a:rPr>
              <a:t>校内外接驳与校内微巴合理规划与衔接</a:t>
            </a:r>
            <a:endParaRPr lang="en-US" altLang="zh-CN" sz="32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j-ea"/>
                <a:ea typeface="+mj-ea"/>
              </a:rPr>
              <a:t>教学区与生活区内部宁静化，做好相互衔接，主骨架限速</a:t>
            </a:r>
            <a:endParaRPr lang="en-US" altLang="zh-CN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6853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1b570625-fc1e-4092-9270-c450f776cce2"/>
</p:tagLst>
</file>

<file path=ppt/theme/theme1.xml><?xml version="1.0" encoding="utf-8"?>
<a:theme xmlns:a="http://schemas.openxmlformats.org/drawingml/2006/main" name="主题5">
  <a:themeElements>
    <a:clrScheme name="沃博联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3BD8F"/>
      </a:accent1>
      <a:accent2>
        <a:srgbClr val="23A8A8"/>
      </a:accent2>
      <a:accent3>
        <a:srgbClr val="E49022"/>
      </a:accent3>
      <a:accent4>
        <a:srgbClr val="D93E4D"/>
      </a:accent4>
      <a:accent5>
        <a:srgbClr val="219B9D"/>
      </a:accent5>
      <a:accent6>
        <a:srgbClr val="2F537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沃博联">
    <a:dk1>
      <a:srgbClr val="000000"/>
    </a:dk1>
    <a:lt1>
      <a:srgbClr val="FFFFFF"/>
    </a:lt1>
    <a:dk2>
      <a:srgbClr val="768394"/>
    </a:dk2>
    <a:lt2>
      <a:srgbClr val="F0F0F0"/>
    </a:lt2>
    <a:accent1>
      <a:srgbClr val="33BD8F"/>
    </a:accent1>
    <a:accent2>
      <a:srgbClr val="23A8A8"/>
    </a:accent2>
    <a:accent3>
      <a:srgbClr val="E49022"/>
    </a:accent3>
    <a:accent4>
      <a:srgbClr val="D93E4D"/>
    </a:accent4>
    <a:accent5>
      <a:srgbClr val="219B9D"/>
    </a:accent5>
    <a:accent6>
      <a:srgbClr val="2F537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638</Words>
  <Application>Microsoft Office PowerPoint</Application>
  <PresentationFormat>宽屏</PresentationFormat>
  <Paragraphs>138</Paragraphs>
  <Slides>14</Slides>
  <Notes>14</Notes>
  <HiddenSlides>5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微软雅黑</vt:lpstr>
      <vt:lpstr>Arial</vt:lpstr>
      <vt:lpstr>Calibri</vt:lpstr>
      <vt:lpstr>Impact</vt:lpstr>
      <vt:lpstr>Wingdings</vt:lpstr>
      <vt:lpstr>主题5</vt:lpstr>
      <vt:lpstr>现状分析及规划理念</vt:lpstr>
      <vt:lpstr>校园与城市的关系</vt:lpstr>
      <vt:lpstr>校园管理模式</vt:lpstr>
      <vt:lpstr>校园交通规划</vt:lpstr>
      <vt:lpstr>现状分析</vt:lpstr>
      <vt:lpstr>现状分析</vt:lpstr>
      <vt:lpstr>现状分析</vt:lpstr>
      <vt:lpstr>现状分析</vt:lpstr>
      <vt:lpstr>学校交通规划理念</vt:lpstr>
      <vt:lpstr>学校交通存在的问题</vt:lpstr>
      <vt:lpstr>学校交通存在的问题</vt:lpstr>
      <vt:lpstr>学校交通存在的问题</vt:lpstr>
      <vt:lpstr>学校交通存在的问题</vt:lpstr>
      <vt:lpstr>学校交通存在的问题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好 孩纸</cp:lastModifiedBy>
  <cp:revision>32</cp:revision>
  <cp:lastPrinted>2018-03-01T16:00:00Z</cp:lastPrinted>
  <dcterms:created xsi:type="dcterms:W3CDTF">2018-03-01T16:00:00Z</dcterms:created>
  <dcterms:modified xsi:type="dcterms:W3CDTF">2019-05-12T07:24:19Z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